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3.xml" ContentType="application/vnd.openxmlformats-officedocument.presentationml.tags+xml"/>
  <Override PartName="/ppt/notesSlides/notesSlide10.xml" ContentType="application/vnd.openxmlformats-officedocument.presentationml.notesSlide+xml"/>
  <Override PartName="/ppt/tags/tag4.xml" ContentType="application/vnd.openxmlformats-officedocument.presentationml.tags+xml"/>
  <Override PartName="/ppt/notesSlides/notesSlide11.xml" ContentType="application/vnd.openxmlformats-officedocument.presentationml.notesSlide+xml"/>
  <Override PartName="/ppt/tags/tag5.xml" ContentType="application/vnd.openxmlformats-officedocument.presentationml.tags+xml"/>
  <Override PartName="/ppt/notesSlides/notesSlide12.xml" ContentType="application/vnd.openxmlformats-officedocument.presentationml.notesSlide+xml"/>
  <Override PartName="/ppt/tags/tag6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7.xml" ContentType="application/vnd.openxmlformats-officedocument.presentationml.tags+xml"/>
  <Override PartName="/ppt/notesSlides/notesSlide15.xml" ContentType="application/vnd.openxmlformats-officedocument.presentationml.notesSlide+xml"/>
  <Override PartName="/ppt/tags/tag8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9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ink/inkAction13.xml" ContentType="application/vnd.ms-office.inkAction+xml"/>
  <Override PartName="/ppt/ink/inkAction14.xml" ContentType="application/vnd.ms-office.inkAction+xml"/>
  <Override PartName="/ppt/ink/inkAction15.xml" ContentType="application/vnd.ms-office.inkAction+xml"/>
  <Override PartName="/ppt/ink/inkAction16.xml" ContentType="application/vnd.ms-office.inkAction+xml"/>
  <Override PartName="/ppt/ink/inkAction17.xml" ContentType="application/vnd.ms-office.inkAction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7" r:id="rId1"/>
  </p:sldMasterIdLst>
  <p:notesMasterIdLst>
    <p:notesMasterId r:id="rId21"/>
  </p:notesMasterIdLst>
  <p:sldIdLst>
    <p:sldId id="256" r:id="rId2"/>
    <p:sldId id="373" r:id="rId3"/>
    <p:sldId id="375" r:id="rId4"/>
    <p:sldId id="404" r:id="rId5"/>
    <p:sldId id="405" r:id="rId6"/>
    <p:sldId id="424" r:id="rId7"/>
    <p:sldId id="426" r:id="rId8"/>
    <p:sldId id="406" r:id="rId9"/>
    <p:sldId id="377" r:id="rId10"/>
    <p:sldId id="380" r:id="rId11"/>
    <p:sldId id="410" r:id="rId12"/>
    <p:sldId id="411" r:id="rId13"/>
    <p:sldId id="382" r:id="rId14"/>
    <p:sldId id="430" r:id="rId15"/>
    <p:sldId id="385" r:id="rId16"/>
    <p:sldId id="413" r:id="rId17"/>
    <p:sldId id="387" r:id="rId18"/>
    <p:sldId id="414" r:id="rId19"/>
    <p:sldId id="415" r:id="rId20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0107" autoAdjust="0"/>
  </p:normalViewPr>
  <p:slideViewPr>
    <p:cSldViewPr>
      <p:cViewPr>
        <p:scale>
          <a:sx n="119" d="100"/>
          <a:sy n="119" d="100"/>
        </p:scale>
        <p:origin x="-232" y="-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ink/inkAction1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420.86804" units="1/cm"/>
          <inkml:channelProperty channel="Y" name="resolution" value="473.37277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6-04-27T10:07:13.0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720">
    <iact:property name="dataType"/>
    <iact:actionData xml:id="d0">
      <inkml:trace xmlns:inkml="http://www.w3.org/2003/InkML" xml:id="stk0" contextRef="#ctx0" brushRef="#br0">2672 10363 96 0,'0'-6'56'0,"24"-33"-48"3,-21 28 4 3,3-10-8 3,3 2 0-2,0 1 0 1,3 5 4-3,-9 0 0 4,3 2 0-3,0 0-8 4,3 6 4-5,-6 0-4 4,3-1 0-3,8 4-4 3,1 2 4-3,3-3 4 3,3 1 0-2,3-1 4 1,6-2 4-1,-4 2 8 2,7 0 0-2,-6 3-4 1,6 0 0-2,2 0-12 2,4 0 4-2,9 0-4 3,-1 3 0-3,1 0-4 3,5-3 4-3,13 2-4 3,-7-2 0-3,7 0 0 4,8-2 4-5,7-6-8 4,-4 0 4-2,0 0 0 1,4-3 0-1,-10 6 0 1,-2 2 0-1,-1 3 0 1,1 3 0-1,-7 0 0 1,7-1 4-1,-7 9-4 1,1 2 0-1,-1 6 0 2,1-4 0-3,-1-1 0 2,10 2 4-1,2-6-4 2,0-2 4-4,-5 0-4 4,8 0 4-2,-5-3-4 2,-1-2 0-3,6-3 0 2,4 0 0-1,-1 2-32 1,1-2 4-1,-4 3-112 1,0-8 0-1</inkml:trace>
    </iact:actionData>
  </iact:action>
  <iact:action type="add" startTime="17018">
    <iact:property name="dataType"/>
    <iact:actionData xml:id="d1">
      <inkml:trace xmlns:inkml="http://www.w3.org/2003/InkML" xml:id="stk1" contextRef="#ctx0" brushRef="#br0">10684 14186 176 0,'-26'-6'100'1,"20"1"-96"6,6 5 0-3,-3 3-8 4,-3 2 4 0,0 8-16 0,0 8 0 0,3 8 12 0,3 14 0-4,0 10 0 8,0 2 4-8,3 17-4 4,-3 4 4 0,0 17 4 0,0 7 0 0,-3 12 12 0,0 4 0 0,3 6-4 0,0-6 0 0,3 6-12-4,3 7 0 4,3 6-4 0,0-2 4 0,0 4 4 1,3 3 0-2,-4-7-8 1,-2 2 4-2,0-11 0 3,12-8 0-3,-9-12 0 3,3-17 0-3,0-5 0 3,0-11 4-2,0-2-4 1,0-13 0-1,0-6 4 1,-3 3 4-2,-1-11-4 3,4 0 4-3,3 1-4 3,0-3 0-3,6-6-4 3,3-5 0-3,11 3 0 3,1-6 4-3,6 3 0 3,14-2 0-3,4-1-4 4,11 6 0-5,4-3-4 4,8 0 0-3,18-2 0 3,0-4 4-3,10-1 0 3,8-4 4-3,9-7-4 3,9 7 4-3,14-5-8 3,7 3 4-2,6 3 0 0,5-6 0 0,4-2 0 1,9 2 4-1,5-5-8 2,1-3 4-3,2 3 4 4,7-3 0-5,2-2-8 5,3-6 4-4,1 3-12 3,5-10 4-3,3 2-4 3,4-11 4-2,-1 3 0 0,0 1 4-1,1-4 4 3,-1 6 4-2,-6 2 8 3,-11 6 4-5,-7 5-8 5,-5 0 4-5,-10 0-4 5,1 3 0-4,-1-1-12 2,-2 9 4-3,-6-3-8 6,-1 2 4-6,-11 1 0 3,-3-8 4-1,-3-3-4 2,-6 0 4-3,-6 2 0 3,-4-2 4-2,-5 0-8 0,-3 3 4-1,-8-3-4 3,-7-3 4-2,-9 1 0 1,-3-4 4 1,-6-4 4-3,1 7 0 15,26-18-4-11,-15 10 0 1,-6-7-4-5,-6-1 4 0,-5 6-8 1,-7-3 4-1,-6-2-4 4,1 4 0-5,-7-4 8 6,-5-3 0-5,-4 2 0 2,-5 6 0-2,-4-3 4 3,1-2 0-3,-3-1-12 1,-1 3 0 0,-2-5 0 1,0-5 4 1,-1-9 0-2,4 3 0 2,2-7-4-3,-2-9 4 0,-3-2-4 3,-1-6 4-3,4-10-4 3,3-5 4-2,-4-14-8 2,1 8 4-3,-4-13 0 2,-2-2 0-3,0-3 0 5,-4-9 0-4,-2-1 4 2,-3 1 0 0,-3 1-8 1,-4-3 4-3,-2-7-4 2,3 7 0-1,-6 0 8 1,-3 8 4-2,-3 0-8 2,-3 8 4 3,-4 0 4-4,-2 16 4-1,-6 3-4 2,-9 5 4-2,1 5-8 2,-7 3 0-2,-3 7-4 4,-3 4 4-5,-9 4 0 4,-3 4 0-3,-5-4 0 3,-4 6 0-3,-3 0-4 3,-8 3 4-3,-10 2 0 3,-5-2 0-1,-9 2-12-1,-13-2 4-1,-5 2-4 4,-9-5 0-4,0 0 8 4,-6 2 4-5,2 1 4 3,-2 2 4-1,0 1 4 2,-6 7 4-2,-3 5-4 1,27 3 0-1,-42 0-16 0,-3 3 4 1,0 0 0-1,-3 0 0-1,6-3-4 3,-6-5 0-3,3 0 0 3,0-1 4 0,-11 1 8-3,-1 3 4 2,-9 2 8-1,0 0 0-1,1 5-20 4,5 3 0-4,-3-2-44 3,-3-1 4-2,1-2-4 1,-4-5 0-3,-6-1 44 5,4 6 4-4,-4 5 44 2,-3 0 4-2,1 5-24 4,-1 3 0-4,-3 3-28 2,1 2 4-2,2 3-8 3,3 0 4 0,4 0 0-3,2 3 0 1,9-1-4 2,-3 1 4-3,1-1 0 3,8 4 4-2,0 7-16 1,-3-3 0-3,3 1-8 5,0-1 0-5,-2 3 16 4,-4 1 0-3,0 4 16 4,0 6 0-5,0-6 4 5,1 3 4-3,8 0-16 0,-9-2 4-1,3 7-16 3,6-7 0-2,3-1-12 1,-2-5 4-1,11-2 8 1,0-3 4-1,9-6 0 2,3-2 0-3,3 0-24 3,2 0 0-3,7-3-40 4,6 9 4-5,6-1 16 6,-12 0 0-5</inkml:trace>
    </iact:actionData>
  </iact:action>
  <iact:action type="add" startTime="32832">
    <iact:property name="dataType"/>
    <iact:actionData xml:id="d2">
      <inkml:trace xmlns:inkml="http://www.w3.org/2003/InkML" xml:id="stk2" contextRef="#ctx0" brushRef="#br0">21396 10114 180 0,'-15'-8'100'0,"9"-2"-92"8,6 7 4-4,0-2-16 5,3-6 4 0,3-2-8-3,9-6 4 0,3-2 0 2,6 3 0-2,8-1 0 3,7 6 4-2,12 0 0 1,5 5 0-2,7 2 0 3,5 4 0-2,7 2-4 1,2 5 4-1,9 6 4 1,-5 4 0-1,8 7 0 2,0 1 0-3,-5 1 0 3,-1 13 0-2,0 3 4 1,-5 13 4-1,-10 2-8 1,-2 9 0-2,-13 7-8 2,-5 9 4-1,-10 12 4 3,-2 4 0-5,0 1 0 4,-3 9 4-2,-7 0-8 2,-2 0 0-4,-6 5 0 5,-6 8 0-5,-3 8 0 4,-6 5 0-3,-9 3 0 4,-9 13 0-5,-9 3-4 4,3-34 4-3,-8 41 0 3,-4-7 4-2,0-11 4 1,6-13 4-2,1-10-4 4,-1-14 0-5,-3-5 0 3,3-11 0 0,-2-7-8 0,-1-6 0 0,-9-11 0-1,-3-7 0-1,1-3-4 4,-13-8 4-4,-8-6-4 3,-7-4 0-4,4-1 8 4,-1-8 0-3,1-4-4 4,2-4 4-5,1-5-12 4,-1-2 0-2,7-3-16 0,-1-5 0 0,1-3-4 2,2-3 4-3,-3 3-12 3,7 0 4-1,2 3 0-1,1 4 0 3,-1 4-32-3,-9 10 0 0</inkml:trace>
    </iact:actionData>
  </iact:action>
  <iact:action type="add" startTime="36792">
    <iact:property name="dataType"/>
    <iact:actionData xml:id="d3">
      <inkml:trace xmlns:inkml="http://www.w3.org/2003/InkML" xml:id="stk3" contextRef="#ctx0" brushRef="#br0">7506 10159 188 0,'-42'5'104'3,"24"-10"-96"-2,15 2 0 0,0 1-12 7,0-4 4-5,0-2 0 6,0 3 0-3,3 0-4 3,3 0 0-3,0-1 0 3,6 1 4-3,3 2-4 3,12 3 4-3,3 0 0 3,8 3 0-3,7 0-4 3,6-1 4-3,8-2-4 3,10-2 0-2,8-4 8 1,7-2 4-2,8-2-8 3,-3-1 0-3,6 1 0 3,7 2 4-3,-1 2 0 3,6 4 0-3,-6 2 4 3,6 0 0-3,7 0-4 3,2 0 0-3,3-3-4 3,3 1 4-3,6 2-4 2,-24 0 4-1,27-3-4 2,3 0 4-3,-6 3-4 3,3 3 4-3,-9 2-4 3,0 0 4-3,0 3-4 3,3 3 0-3,0 0 0 3,-3-1 0-3,0 1 0 3,0 2 0-3,0 0 0 3,-6 8 0-2,3-5 0 1,4 3 4 1,2-3-4-2,-6-3 0-2,3 0 0 4,9-8 0-2,0 1-4 1,-3-4 4-2,3-4 0 3,6-1 0-2,-1-8 0 2,-2 4 4-4,-6-4-4 4,3 3 4-3,-6 3-8 3,0-1 4-3,-5 1 0 3,-1 2 4-3,3 1-4 3,3-1 0-2,-3-2-4 1,3-3 4-1,3 0 0 1,0-3 4-2,3-2 0 3,-9 3 4-3,3 2 0 3,0 0 4-3,0 0-12 3,-3 0 0-3,3 0-4 3,0-3 4-3,6-2 0 4,-3-3 0-5,0-2 0 5,0-1 0-4,0 3 0 3,-9-2 0-2,-3 5 0 2,-9 2 0-3,3 3-20 2,-11 3 4 0,-4 5-48-1,-9 2 0-1,-2 6-40 2,-16 3 4 3</inkml:trace>
    </iact:actionData>
  </iact:action>
</iact:actions>
</file>

<file path=ppt/ink/inkAction1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420.86804" units="1/cm"/>
          <inkml:channelProperty channel="Y" name="resolution" value="473.37277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6-04-27T10:08:17.9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583">
    <iact:property name="dataType"/>
    <iact:actionData xml:id="d0">
      <inkml:trace xmlns:inkml="http://www.w3.org/2003/InkML" xml:id="stk0" contextRef="#ctx0" brushRef="#br0">1512 5423 124 0,'-9'30'68'1,"21"44"-64"5,-9-56 0-1,-3 9-4 2,5 10 0 1,-5 13-4 1,0 21 4-1,-8 17 0 0,2 15 4 0,-9 16-4 0,-3 16 4-4,-6 13-8 8,0 16 4-4,0 11 0-4,1 20 0 4,-7 4 4 0,6 7 4-4,15 3-8 8,-6-5 4-6,12 5-8 3,-3-3 4-3,0 3 0 3,3 3 4-3,-12-11 0 3,1-5 4-3,5 5 0 3,-6-8 0-3,-3-3-8 3,6-4 4-3,0-15-4 3,6-14 0-3,0-15-4 2,6-17 0-1,6-11-4 2,-6-11 0-3,6-13 8 3,3-3 0-3,9-5 0 3,3-3 4-3,11-7 0 3,1 2 0-3,9-8-4 2,11-8 4-1,13-10 12 1,20-9 0-1,7-7-28 2,20-5 0-3,15-14 24 3,14-2 0-3,19-4-12 3,9-4 4-2,8 0-4 1,10-1 4-1,5 4-8 1,16-1 4-2,11 0 0 3,9 1 0-3,6 1 0 3,15-1 0-2,6-1 0 1,9-2 0-2,6-3 0 3,15 0 0-2,5 0 0 1,7-6 4-2,9 1-4 5,8-3 0-5,9 3 0 1,4-6 0-1,2 9 0 3,1 4 4-3,-1 6-8 3,-3 3 4-2,13-1 0 1,-7 4 4 0,6-4-4-1,1-2 0 3,-4 0 4-5,0-3 0 2,-5-2 4 1,2 0 4-2,-6 5-8 3,-2 0 0-3,-7 2-8 3,-5-2 4-3,-7 0 0 3,-11-5 0-3,-18-3 4 3,-7 0 0 13,120-8-12-13,-68 0 4-2,-36-8 8 1,-30-3 4-2,-24-7 0 3,-21-3 4-3,-12-3-8 2,-20 0 4-1,-12-7-4 2,-16-4 0-4,-8-4-8 4,-3-17 0-3,-6-10-8 3,-3-16 0-3,0-13 8 4,-6-16 0-5,-3-8 4 4,-9-8 4-2,0-16-4 2,-9-10 0-3,-2-6 0 2,-10-10 0-2,-6-3 4 3,-5-3 4-3,-10-2-4 3,-6 5 0-3,-2-10-12 3,-9-1 4-3,-7 4 0 3,-5-12 0-2,-6 6-4 2,-1 0 0-3,-5 0 8 3,-6 10 4-3,-3 9-8 3,-4 4 4-3,-2 9-4 3,-6 10 0-3,-9 8 4 2,-6 3 0-1,-14 10-8 1,-10 11 4-1,-12 8 0 1,-11 5 0-1,-7 17 4 2,-5-7 4-3,-10 6-4 2,-11 8 4-1,-3-2 0 1,-13 7 0-2,-5-2 0 4,-18 7 0-5,-18 1-4 4,-17 5 4-3,-19-6-4 4,-11 9 0-5,-13 2-4 4,-14 3 4-2,-15 5-4 2,-9 5 4-3,-21 3 0 2,-9 11 4-1,-18 2-4 1,-17 8 0-1,-10 6-8 1,-11-6 4-1,-16 5-4 2,1 6 0-3,-18 0 4 3,-6 8 0-3,-3 2 4 3,-9 6 0-3,-9 2 0 3,-6 5 4-3,6 4 0 3,0 4 4-3,-6 1-4 3,-2-6 4-3,5 0-8 3,-3-2 4-3,0-6-8 3,9-5 4-3,12-3 0 3,9-5 4-3,6-7-4 3,9-1 0-3,-1-3-4 3,4 3 4-3,12 0-36 3,-7-5 4-3,13 0-80 3,-3 0 0-3</inkml:trace>
    </iact:actionData>
  </iact:action>
  <iact:action type="add" startTime="10254">
    <iact:property name="dataType"/>
    <iact:actionData xml:id="d1">
      <inkml:trace xmlns:inkml="http://www.w3.org/2003/InkML" xml:id="stk1" contextRef="#ctx0" brushRef="#br0">1881 7416 108 0,'3'-3'60'0,"41"-18"-56"6,-29 13 4 0,3-5-12 2,12 2 4-2,0-2 0 4,11-3 4-4,7-3-4 3,8 1 0-4,7 2-4 4,2 0 4-1,4 6-4-1,2 2 4 0,4 2 4 1,5 9 0-1,3 5-8 1,-2 2 4 0,-1 4 0-1,3 2 0 1,1 2 0-1,2 6 0-1,0 0 0 4,1 0 0-4,2-3 4 3,0-3 0-2,6 1 0 2,10-3 0-4,-1-6 0 5,6-2 0-5,6-3-8 3,6-5 4 0,-6-2-4-1,6-1 4 0,0-2 0 2,3 2 0-3,-6 1 0 2,-3 2 0 0,-3 2 4-1,6 6 0 2,-5 3-4-3,-1-1 0 16,53 22 0-13,-17 0 0-3,-9-6 0 4,-9-2 4-5,3-5-4 4,-3-1 4-3,-6-2 4 3,0-3 4-4,-3 3-4 5,12-5 0-5,-3-1-8 4,6-5 0-2,6-2 0 1,-1-3 4-1,4 0 4 1,3-3 0-2,6 3-8 3,-3-2 0-2,-4-1 0 2,10 1 4-3,0-4-4 3,0 1 0-3,-1 0 0 3,4 2 0-3,-3 3 0 3,-3 0 0-3,5 5 0 3,-2 3 4-3,-6 0-16 3,9 0 4-3,-1 3 12 3,-5-6 4-3,9 0-8 3,-1-2 0-3,-5-6 0 3,9 1 4-3,-6 2-12 3,-4-3 0-3,-5-2 12 3,6 5 4-3,0 0-8 3,-7 0 4-3,4 0-8 3,0 0 4-3,-6 0 0 3,8 2 0-4,1 1 0 5,-6 2 4-4,3-2-4 3,3 2 0-3,-4 1 0 3,1 4 0-3,6-2-4 3,-6 3 4-3,5 2 12 3,7-3 4-3,9-2 0 3,2-2 0-3,16-4-12 3,2-2 4-3,9 0-12 3,1 0 0-3,2 0-68 3,9 3 0-3,1 8-20 3,-16 2 4-3</inkml:trace>
    </iact:actionData>
  </iact:action>
  <iact:action type="add" startTime="20449">
    <iact:property name="dataType"/>
    <iact:actionData xml:id="d2">
      <inkml:trace xmlns:inkml="http://www.w3.org/2003/InkML" xml:id="stk2" contextRef="#ctx0" brushRef="#br0">3300 7741 132 0,'-9'-24'76'1,"21"-8"-84"6,-6 19 4-4,12-5 4 6,9-6 0-1,6-5-4 0,-4 5 0-1,13-8 4 2,-3 3 0-3,5 5 8 3,1 8 4-2,-3 3 0 0,2 5 0 0,1 6-12 2,3 4 0-3,-1 4 0 3,1 1 0-3,-4 4 4 5,7 0 0-6,0 2-8 4,2 3 4-3,1 5-4 3,-1-5 4-3,4 0 4 4,2 0 4-3,1-3-12-1,0 0 4 0,5-5 0 3,6 0 0-2,1-3 0 3,5-2 0-5,7-1 0 4,-7-2 0-4,0 0 0 4,4 0 4-3,-4 3 16 3,3 2 4-2,4 1-20 1,-1-4 4-2,6-2-8 3,1-2 0-3,8-4-4 3,3-2 4-3,-3 3 0 3,4 2 4 13,40 6-4-13,-5 0 4-2,-15-1-4 2,-3 4 0-4,-6-1 0 4,1 3 0-3,-10 3-4 3,0 4 4-4,-6-1 0 4,3 1 0-3,1 1 0 4,2 0 0-5,-6-3 0 5,3 1 4-4,3-4-4 3,3 1 0-3,-2-1 0 3,-4 1 4-3,6-3 0 3,3-3 0-3,12 1-8 3,3-6 4-3,9-6-8 2,6-2 4-1,6-5 4 2,6-3 0-3,2-2 0 3,4 2 4-3,-3-3 12 3,-3 3 0-3,2 1-4 2,1 1 4-2,-6 1-16 3,6 13 4-3,-6 5-4 4,-4 3 0-4,1 6-4 3,3 4 4-3,-12 1-24 3,3 2 4-4,-12 0-20 4,3 3 4-2,-15 7-8 1,-15-1 0-1,-9 1-28 1,-11 4 0-2</inkml:trace>
    </iact:actionData>
  </iact:action>
  <iact:action type="add" startTime="21611">
    <iact:property name="dataType"/>
    <iact:actionData xml:id="d3">
      <inkml:trace xmlns:inkml="http://www.w3.org/2003/InkML" xml:id="stk3" contextRef="#ctx0" brushRef="#br0">5699 6897 176 0,'0'-5'96'2,"3"13"-116"-1,0-3 4 3,0 11 12 6,3 10 0-4,3 9-16 2,-3-6 0-2,3 29 4 3,0 8 4-3,3 3-4 3,3 10 0-3,2-2-4 3,4 2 4-3,6-7 8 3,18-6 4-1,-1-8 28-1,10-5 4 0,8-11 4 1,13-5 0-2,11-2-24 3,9-3 4-3,16-1-12 3,11-4 0-3,14-1 0 3,13-2 0-3,15 0 0 3,3-6 4 12,121 9 4-12,-14-3 0-3,-18-1-8 3,-12 1 4-3,-3-3-8 3,-6-2 4-3,0 5 0 3,-2-6 0-3,-1 1 0 3,0-1 0-3,-3 6 0 3,3-3 4-3,0-2 12 3,1-1 4-3,-4-2-12 3,6-5 0-3,-6-3-8 3,-9-3 4-3,1 0 0 3,-1-2 0-3,0 0-8 3,0-3 4-3,3-6 0 3,-5-4 0-3,-7-6-4 3,3-3 0-3,-8-2 4 3,-7-5 0-3,-8-1 0 3,-10-2 0-2,-2 0 4 1,-10-3 0-2,-5 6 0 3,-12-1 4-3,-15 4-12 3,-3 1 4-3,-12 4 0 3,-6-1 4-3,-12 3-4 4,-3 1 4-4,-15-1-4 3,-8-3 0-4,-4-2-4 4,-11-5 4-2,-7-4-4 2,-5-9 0-3,-9-6 0 2,-1-5 4-1,-2-11 0 1,3 0 0-1,-4-5 0 1,1 2 4-2,-3-2 8 3,-10 3 4-3,-5 4-8 3,-6 4 0-3,-9 5-4 3,-9 5 4-3,-12 2-16 4,-14 1 4-5,-10 5-4 5,-18 3 4-5,-2 4 4 4,-7-1 4-3,-11 7-8 3,-12 0 4-3,-10 6 0 4,-11 4 4-4,-15 4-4 2,-18 4 0-1,-14 6-4 1,-19 6 4-2,-2 4-16 3,-7 4 4-2,-6 1 0 1,-2-1 4-2,3-4 8 3,-10-2 0-3,-8-3 0 3,-6 1 4-3,-10 2 0 4,-5 2 0-3,-6 3-8 1,-9 1 4-2,0-4 0 3,-3 1 0-3,0-1 4 2,0 1 0 0,6-3-4 0,-3-3 0-1,-3 6-4 1,-3-3 4-2,0 5-4 2,0 0 4-1,6 0 0 1,0 1 0-1,5 2 0 1,-2-6 0-1,12 1 0 2,12-6 4-3,6-16-4 3,8-2 4-3,13-5-4 3,8-1 0-3,4-2 4 2,8 0 4-1,3 0 0 1,12 0 4-1,4 2 0 1,5 3 0-1,9 0-8 1,3 6 0-1,12-1-4 1,3 0 0-1,12 4-4 2,3-1 0-3,11 5-56 3,-2 11 4-3,6 16-64 2,-6 21 4-2</inkml:trace>
    </iact:actionData>
  </iact:action>
  <iact:action type="add" startTime="26759">
    <iact:property name="dataType"/>
    <iact:actionData xml:id="d4">
      <inkml:trace xmlns:inkml="http://www.w3.org/2003/InkML" xml:id="stk4" contextRef="#ctx0" brushRef="#br0">6280 7839 56 0,'41'2'36'0,"51"-23"-28"6,-65 11 0-2,15-3 16 6,14-3 4-5,13 0-20 3,14 3 0-2,7 2 0 3,5 8 4-3,6 3-8 5,12 11 0-6,0 2-4 3,9-2 0-1,6-1 4 2,18 1 0-3,3-3-4 3,6 2 4-3,14-2-4 2,10-2 0-1,8-4 4 1,10-4 0-2,11-4 4 3,15-4 0-3,-2 4 16 3,2 4 0-3,-6 2-12 3,3 0 0-3,-14 2-8 3,-4 4 0-2,0-4-4 1,-8 4 4-2,-4-1 4 3,-5-2 4-2,-6-1-8 1,-7-2 0-1,-5 0 0 1,-6 0 0 14,62 0-8-14,-30 3 0-1,-23 5-24 2,-18 0 0-2,-15 5-72 1,-4 3 4-2,-5 2 52 3,-3-7 0-3</inkml:trace>
    </iact:actionData>
  </iact:action>
  <iact:action type="add" startTime="27425">
    <iact:property name="dataType"/>
    <iact:actionData xml:id="d5">
      <inkml:trace xmlns:inkml="http://www.w3.org/2003/InkML" xml:id="stk5" contextRef="#ctx0" brushRef="#br0">16244 7707 152 0,'3'-8'84'1,"9"-24"-68"0,-9 21 0 6,9-5-12-1,6-2 4-1,6-1-12 4,8 1 4-3,4-1-4 3,9 1 4-2,8-3 0 1,7 2 4-1,8-2 0 1,19-3 0-2,2 3-4 3,15 0 4-2,15 2-8 3,9 3 4-4,9 6 0 2,6 5 0-3,-3 13 8 4,-3 2 4-3,-18 6-8 3,-9 2 0-3,-18 1-4 3,-12 2 4-3,-17 3-4 3,-13 2 4-3,-14 4 0 3,-15-1 4-2,-12-3-12 1,-15-2 4-2,-18 0-4 3,-12-6 4-3,-11 6 0 3,-13-11 4-3,-2-2-4 3,-1-9 0-3,4-2-4 3,2-5 4-3,7-3-4 3,8-2 0-3,12-11 0 3,9-1 4-3,12-1 0 3,12-4 0-3,15-5 4 3,18-2 4-2,18-3-4 1,-10 8 0-1,51-11-8 1,16 3 4-1,5 3 0 1,6 5 4-2,-3 7-8 3,0 7 4-2,-9 4 0 1,0 8 0-1,-12 6 0 1,-8 0 0-2,-10 2 0 3,-15 3 0-3,-8 0 0 3,-12 2 0-3,-7 4 0 4,-14 1 0-5,-9 4-32 4,-12 2 4-3,-12-2-28 3,-6-6 4-2,-6-5-24 1,3-6 0-1,1-4 224 16,139-27-148-16,-227 34 32 1,129-31 0-2,6 2-20 3,12 3 4-3,11 2-4 3,16 6 4-3,17 0-16 3,9-1 4-3,12 4-8 4,1 5 0 10,49 7-128-10,-20 3 0-3</inkml:trace>
    </iact:actionData>
  </iact:action>
  <iact:action type="add" startTime="28169">
    <iact:property name="dataType"/>
    <iact:actionData xml:id="d6">
      <inkml:trace xmlns:inkml="http://www.w3.org/2003/InkML" xml:id="stk6" contextRef="#ctx0" brushRef="#br0">20967 7164 136 0,'30'-29'76'0,"-3"-19"-32"7,-24 38 0 0,0-6-40 2,0 0 0-5,-3-5-36 5,-9-3 0-3,-15 3-4 2,-12 3 4-1,-11 10 16 1,-7 8 4 0,-8 10 12 0,2 9 4-2,4 10 8 2,5 0 0-1,-2 5 0 1,11 6 0-1,6 2-4 3,9 3 4 2,10 6 0-10,8-1 0 4,12 8 12 4,14 3 0-4,13-8-8 2,12 5 4-2,14-8-12 3,7-5 0-3,14-5-12 3,7-6 4-3,14-7-4 3,3-9 4-3,18-7 0 3,3-11 4-3,9-8 0 3,6-13 4-3,-3-14 8 3,0-7 4-3,-9-6-16 3,-6-5 0-3,-15-7-4 3,-6-4 0-3,-17 1-8 3,-19-1 4-3,-17-2-4 4,-18-5 0-4,-24 2 8 3,-24-5 0-3,-18 2-4 2,-26 3 0-2,-28 6 4 3,-23 2 0-2,-15 16 0 1,0 16 0 0,-6 11-8-1,6 10 0 3,3 13-24-4,6 16 0 0,3 11-60 3,6 13 0-3,6 10 48 2,15 4 0-1</inkml:trace>
    </iact:actionData>
  </iact:action>
  <iact:action type="add" startTime="29086">
    <iact:property name="dataType"/>
    <iact:actionData xml:id="d7">
      <inkml:trace xmlns:inkml="http://www.w3.org/2003/InkML" xml:id="stk7" contextRef="#ctx0" brushRef="#br0">20084 7897 128 0,'122'-29'72'1,"89"10"-60"4,-164 14 4-1,28 0-20 6,32-3 4-5,18 3 4 5,27-1 0-4,17 4 4 2,13-1 0-1,11 3-8 1,1 3 4 0,-7-1 16-1,-2 4 4 1,-6-1-4-1,-16 5 0 3,-5-2-20-4,-12 0 4 0,-21-2-20 2,-12-4 0-2,-21 1-84 3,-20 0 0-3,-22 2 48 5,-29-2 4-4</inkml:trace>
    </iact:actionData>
  </iact:action>
  <iact:action type="add" startTime="29379">
    <iact:property name="dataType"/>
    <iact:actionData xml:id="d8">
      <inkml:trace xmlns:inkml="http://www.w3.org/2003/InkML" xml:id="stk8" contextRef="#ctx0" brushRef="#br0">22057 8003 156 0,'-15'-24'88'1,"-6"-13"-68"-1,15 32 4 3,0-3-24 5,0 0 4 0,-3 0-8-1,-3 3 4-1,-8 2-4 2,-4 6 0-2,-12 7-4 3,-9 6 4-2,-8 5-4 1,-1 0 0-2,1 6 16 3,2-3 0-3,6-1-8 3,4 1 4-3,-1-3 0 4,3 1 4-4,10-1-4 3,5 3 0-4,6-3-4 5,9 3 4-4,6-3-8 3,9-3 4-3,12-2 4 3,9 0 0-3,8 0 8 3,13 0 0 12,35-11 40-13,1-5 4-1,-1-5-44 2,-6-6 0-3,-8-5-8 2,-7 3 4-1,-11-3-8 2,-9-2 4-3,-16-9-12 3,-8 1 4-4,-12-3-12 4,-15-6 4-2,-12 1-36 2,-11-1 4-3,-1 1-40 3,-12-3 0-3,-8 0 4 3,11-16 0-3</inkml:trace>
    </iact:actionData>
  </iact:action>
  <iact:action type="add" startTime="29963">
    <iact:property name="dataType"/>
    <iact:actionData xml:id="d9">
      <inkml:trace xmlns:inkml="http://www.w3.org/2003/InkML" xml:id="stk9" contextRef="#ctx0" brushRef="#br0">21726 6834 196 0,'-6'-35'108'0,"12"-15"-92"1,-6 37 0 6,3-3-16-1,3-8 4 0,3-8-4 3,6-7 4-4,3-14-4 4,6-3 4-3,3-13-4 3,2-7 4-3,7-9 0 3,3-5 4-2,-1-5-4 1,7-3 4-2,-3-13-8 3,-1-3 4-3,1-5-12 3,-3 2 4-3,5-7 4 3,-2 0 0-2,-3-1 0 2,-3 6 0-3,-7 0 0 2,7 6 0-2,-12 7-4 4,0 11 0-4,-7 5-4 4,-5 8 0-5,-6 7 4 3,6 7 0-1,-6 7-4 1,-3 5 4-1,-3 6-4 1,0 10 0-1,-3 6-24 1,-6 13 4 1,-6 8 16-3,-5 13 4 0,-13 8 8 4,-3 10 4-5,-3 8 16 5,-8 12 0-5,-7 6-8 4,-2 4 0-2,5-3-16 2,3 3 4-3,7-9-12 4,5-7 4-5,12-5-8 3,6-9 0-2,9-10 0 3,12-13 0-2,15-8 8 2,9-9 4-3,9-7 8 2,11-5 4 1,7-8 0-2,8 2 4-1,4 0 16 3,2 3 0-4,-2 3-16 4,-1 10 0-3,-2 11-12 3,-1 10 0-2,7 14-28 1,-13 10 0-2,-2 18-96 3,-6 9 4-2</inkml:trace>
    </iact:actionData>
  </iact:action>
  <iact:action type="add" startTime="33335">
    <iact:property name="dataType"/>
    <iact:actionData xml:id="d10">
      <inkml:trace xmlns:inkml="http://www.w3.org/2003/InkML" xml:id="stk10" contextRef="#ctx0" brushRef="#br0">21054 2960 248 0,'-3'27'136'4,"62"65"-132"0,-44-68 0 0,12 11-4 4,12 23 4 0,-1 13-20 0,1 17 0 0,0 17-28 0,-4 4 4 0,-2-1-20 4,-3 1 0-8,-3-17 8 4,3-12 4 0,-4-11 44 0,4-17 0-4,-6-12 0 4,-3-11 4 0,-6-16-20 2,-1-13 4 10</inkml:trace>
    </iact:actionData>
  </iact:action>
  <iact:action type="add" startTime="33578">
    <iact:property name="dataType"/>
    <iact:actionData xml:id="d11">
      <inkml:trace xmlns:inkml="http://www.w3.org/2003/InkML" xml:id="stk11" contextRef="#ctx0" brushRef="#br0">21634 2791 128 0,'0'-37'72'0,"6"19"-24"8,-3 12 4-7,3 4-28 8,9-9 0-2,12 0-12 1,11-2 4-2,16 0-16 2,11-3 0-1,19-5-4 2,17 0 0-3,6-6-12 2,21 3 4-1,-3 3 4 6,12 3 0-7,-12 5 8-1,3 7 4 1,-6 1 0 3,-12 13 4-3,-12 3 0 3,-2 2 4-3,-16 8-8 3,-3 3 0-3,-11 7-4 3,-7 9 4-3,-8 8-8 3,-12 5 4-3,2 13-16 3,-14 3 4-3,-15 5-16 3,-6 2 0-3,-21 9-44 3,-9-3 0-3,-26 5 8 3,-13 9 0-3</inkml:trace>
    </iact:actionData>
  </iact:action>
  <iact:action type="add" startTime="33965">
    <iact:property name="dataType"/>
    <iact:actionData xml:id="d12">
      <inkml:trace xmlns:inkml="http://www.w3.org/2003/InkML" xml:id="stk12" contextRef="#ctx0" brushRef="#br0">21542 4029 216 0,'-30'0'120'0,"63"-13"-96"6,-18 5 0 3,17-8-20-3,25-8 0 1,23-5 8 1,25-5 4 0,23-3-16-2,17-5 0 1,22 7-4 2,9 6 4 2,2-3-12-5,7 8 0 0,-1 9 0 2,-5-9 0-3,-7 8-48 6,-2 8 0-6,-6 8-60 4,-12 0 0-4</inkml:trace>
    </iact:actionData>
  </iact:action>
  <iact:action type="add" startTime="83826">
    <iact:property name="dataType"/>
    <iact:actionData xml:id="d13">
      <inkml:trace xmlns:inkml="http://www.w3.org/2003/InkML" xml:id="stk13" contextRef="#ctx0" brushRef="#br0">6161 7823 176 0,'-36'-5'100'4,"15"-6"-84"-3,18 6 4 6,0-3-20 0,3-5 4-2,3-3-4 7,3 0 0-8,6-3-4 4,3-2 4 0,6 5-4 0,2-5 0 0,7 5-4 0,9 8 4 0,8 3-24 0,16 2 4-4,5-2 8 8,4-5 0-4,8 2-8 0,12 0 0 0,7 5-8 0,2 3 4-4,0 3 44 4,3 5 0-2,3 2 8 2,3 3 0 1,1 1 4-2,2-1 0-1,9-3-4 3,6 4 0-3,3-6-24 2,12-3 0-1,8-2-4 1,1-1 4-1,3-2 0 1,9 0 0 3,-4 0-4-3,1 3 4-2,6 5 0 1,-7 2 4-1,7 4-4 3,6-6 4-3,2-8-8 2,7-3 4 15,110-8 0-15,-37 3 0 0,-22 0 4 0,-10 0 0-2,-15 3 8 2,-11 0 0-2,-4 0 0 3,-8 2 0-4,-7 3-12 4,1 0 0-3,-4 3 0 4,-8-3 4-5,0 2-4 4,-1-2 0-3,-8-5 4 3,6-3 0-3,2-5 0 3,-2-6 4-3,0 1-4 3,6-1 0-3,-10 1-4 3,-8-1 4-3,-3 1-8 3,-3 2 4-3,-9 0-4 3,-6-3 4-3,-12 6 0 3,-9 0 0-3,-9 0 0 3,0 0 0-3,-6 2 0 3,-2 0 0-3,-10 1-4 4,-3-1 4-4,-2 3-20 3,-10 3 4-3,-2 0-32 2,-4 5 0-1,-5 2-36 1,-13 4 4-1,-5 7 52 1,-6-3 4-2</inkml:trace>
    </iact:actionData>
  </iact:action>
</iact:actions>
</file>

<file path=ppt/ink/inkAction1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420.86804" units="1/cm"/>
          <inkml:channelProperty channel="Y" name="resolution" value="473.37277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6-04-27T10:09:50.0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140">
    <iact:property name="dataType"/>
    <iact:actionData xml:id="d0">
      <inkml:trace xmlns:inkml="http://www.w3.org/2003/InkML" xml:id="stk0" contextRef="#ctx0" brushRef="#br0">18348 2672 176 0,'-18'-16'96'1,"30"-8"-84"5,-9 22 4-1,3-6-8 5,6 2 0-5,3 1-8 5,9 3 4-5,12-1-8 4,17-2 4-1,19-1-4-1,17 1 0-1,24 0-28 3,15-6 0-2,18 1 24 2,6-4 0-1,5 4 8-2,1 2 4 4,-3 5 20-4,-3 3 0 0,-6 0 0 2,-10 8 4-2,7-5-24 3,3-3 0-3,-3 0-4 4,9 2 0-5,-12 1-4 4,0 0 4-3,-10-1 0 3,-10 6 0-2,-4-5 0 1,-12 5 0-1,-6 8 0 1,-12-8 0-1,-8 10 0 1,-4 3 4-2,-8 1-4 3,-4-4 0-2,-8 3 0 2,-4 0 4-2,4-2 16 1,-1-1 4-1,7-4 0 2,8-4 0-4,4-2-16 4,5-5 4-3,15-3-12 3,7-8 0-3,14-5 0 2,12-11 0-1,21 0-12 1,8-5 4-1,10-3-28 1,0 0 4-1,2 1 28 5,-17 7 0-5,-12 3 4 1,-9 5 0-1,-9 5-16 1,-3 6 4-1,21-3-148 1,3 8 0-1</inkml:trace>
    </iact:actionData>
  </iact:action>
  <iact:action type="add" startTime="31058">
    <iact:property name="dataType"/>
    <iact:actionData xml:id="d1">
      <inkml:trace xmlns:inkml="http://www.w3.org/2003/InkML" xml:id="stk1" contextRef="#ctx0" brushRef="#br0">19283 5998 124 0,'-21'-45'72'1,"12"2"-64"5,9 33 0-2,0-1-12 4,3-2 4 0,3 0-4 0,3-3 4 3,3-3-4-3,6 6 4-2,9 0 0 3,8 0 0-3,7 2 0 2,11 3 0-2,4 3 4 3,6 2 0-3,-1 3 0 3,9 3 0-2,1-1-4 5,8 6 4-6,7 3-8 3,-1 5 4-3,9 2 0 3,6 6 4-3,6 0 0 3,10 5 0-3,-4 5 0 3,6 3 4-6,0 6-8 5,6 4 0-1,-6 9 0 1,0 10 0-1,-6 5 16 1,3 14 4-1,-6 2-16 1,-3 14 4-2,-8 10-16 3,-4 6 4-3,-12 7 0 3,-3 8 4-3,1 14 0 3,-10 2 0-3,-2 5-12 3,-4 11 0-3,-2 0 12 4,-4 8 0-5,1 8 16 4,-4 5 0-3,-2 8-4 3,-7 3 0-2,-2 16-8 2,3 5 0-3,-7 21-4 2,1 5 0-1,-3 11-4 1,-1 0 0-1,-5 11 0 1,0-3 0-1,-6 8 4 1,-3-1 0-2,-1 9 0 3,-5 3 4-3,-6 4 0 4,-6-7 4-5,0 3 0 5,-6-4 4-4,-6 1 4 2,0-8 0-1,-6-5-8 2,0-14 0-3,0-8-4 2,-3-7 4-1,1-3 4 2,2-14 4-3,-3 1-12 2,0-9 0-2,-9-10-8 3,3-15 0-2,-3-22-48 1,1-24 4-2,-10-24-44 3,-6-20 0-3,-8-25 28 3,-13-31 4-3</inkml:trace>
    </iact:actionData>
  </iact:action>
  <iact:action type="add" startTime="32021">
    <iact:property name="dataType"/>
    <iact:actionData xml:id="d2">
      <inkml:trace xmlns:inkml="http://www.w3.org/2003/InkML" xml:id="stk2" contextRef="#ctx0" brushRef="#br0">21688 9545 200 0,'9'-16'108'1,"38"-34"-92"4,-29 40 0 1,12-4-20 2,15-2 4-1,14-5-4 0,18 0 4-1,19 0-8 3,14 0 4-3,12 8-4 3,9 2 4-2,12 0 4 4,0 6 4-3,-1 2-4 0,1 1 4-1,-9-1-4 2,-15 3 4-4,-9 0-68 0,-20 3 4 1,-19 5-36 3,-32 2 4-3</inkml:trace>
    </iact:actionData>
  </iact:action>
  <iact:action type="add" startTime="32337">
    <iact:property name="dataType"/>
    <iact:actionData xml:id="d3">
      <inkml:trace xmlns:inkml="http://www.w3.org/2003/InkML" xml:id="stk3" contextRef="#ctx0" brushRef="#br0">21997 9942 212 0,'12'-18'120'1,"48"-30"-104"4,-42 37 4 0,8-2-20 4,16-5 0-2,15-1-4 0,14-2 4-1,6 0 0 3,16 2 0-3,2 1-28 2,3 2 0-1,6 0-24 6,-6 0 0-7,4-2 0 2,-16-1 0-1,-9-2 4 2,-8-3 4-2</inkml:trace>
    </iact:actionData>
  </iact:action>
  <iact:action type="add" startTime="32589">
    <iact:property name="dataType"/>
    <iact:actionData xml:id="d4">
      <inkml:trace xmlns:inkml="http://www.w3.org/2003/InkML" xml:id="stk4" contextRef="#ctx0" brushRef="#br0">23185 8394 220 0,'18'-15'124'0,"32"12"-132"7,-32 3 0-2,12 8 4 5,12 5 0-5,8 6-12 4,1 4 4-2,5 6 0 1,1 11 0-2,8 5 0 3,-5 5 0-1,-4 3 8-1,-2-2 0-1,-3 4 20 4,-13-5 0 0,1-2 0-4,-9 10 4 0,-18 0-4 2,-12 9 0-3,-15 9-4 4,-27 12 4-3,-29 23-12 4,-42 13 4-4,-42 19-104 2,-42 13 4-1,-29 11 0 1,-9-24 4-1</inkml:trace>
    </iact:actionData>
  </iact:action>
  <iact:action type="add" startTime="33855">
    <iact:property name="dataType"/>
    <iact:actionData xml:id="d5">
      <inkml:trace xmlns:inkml="http://www.w3.org/2003/InkML" xml:id="stk5" contextRef="#ctx0" brushRef="#br0">1416 10516 104 0,'-26'-5'60'1,"26"10"-64"1,0-5 4 3,8 3-4 6,7-1 4-3,3 1 0-4,6 0 0 5,6-1 4-1,11 4 4-1,13 2 0 2,0 2 0-5,8 1-4 8,10-1 4-8,8 1-4 4,3 0 0 0,15 2-4 0,7-5 4-1,5-6 0 5,15-4 0-7,12-17-4 3,6-5 0-4,5-5 0 4,10-5 4 0,-3-1 8 0,-6-2 4 0,8 8 8 0,-14 6 0-4,0 4-16 7,3 8 0-4,-6 3-8 1,0 3 0-1,0 3 0 1,2-1 4-1,-2 0-4 2,-9 3 0-3,-3 3-4 3,-15 2 4-3,-2 3-40 3,-19 5 4-3,-12 1-56 3,-17 1 4-3,-19 12 64 3,-35-3 4-3</inkml:trace>
    </iact:actionData>
  </iact:action>
  <iact:action type="add" startTime="34369">
    <iact:property name="dataType"/>
    <iact:actionData xml:id="d6">
      <inkml:trace xmlns:inkml="http://www.w3.org/2003/InkML" xml:id="stk6" contextRef="#ctx0" brushRef="#br0">2381 11098 108 0,'-54'-13'64'0,"18"-8"-48"1,36 18 4 7,-6 1-24-2,12-4 4-1,3 1 8 4,15-3 0-3,0 3-8 3,15-1 4-3,11 4 4 3,7 2 0-3,17 5-4 2,12 3 0-1,4 5-4 1,5 8 0-1,15 3 0 2,-6 3 0 14,78 12 12-16,-1-20 0-1,4-19-12 3,11-16 0-3,-2-10-4 5,11-9 4-7,-5 1-12 6,-7-6 4-5,-2 8-8 4,-10 8 4-3,-17 11-36 6,-12 11 4-7,-1 7-16 2,-20 11 0-1</inkml:trace>
    </iact:actionData>
  </iact:action>
  <iact:action type="add" startTime="35946">
    <iact:property name="dataType"/>
    <iact:actionData xml:id="d7">
      <inkml:trace xmlns:inkml="http://www.w3.org/2003/InkML" xml:id="stk7" contextRef="#ctx0" brushRef="#br0">1238 15670 60 0,'32'16'36'0,"64"26"-36"1,-78-29 0 6,11 8-4-1,13 6 4 1,18 2 0 0,11 3 4 0,9-3-4 1,16-5 0-2,14-9 8 3,18 1 0 1,0-8 12-3,23-5 4-2,16 2-24 4,3-13 4-3,20-8-8 2,13-13 0-2,20-5 4 3,3-8 4-3,12-3-8 3,-3 0 4-3,0-3-4 3,-5 8 4-3,-1 1 4 3,-6 7 4-2,-9 3 0 1,4 18 0-2,-10 11-4 3,-6 5 4-3,10 6 0 3,-10 8 4-3,6 2-12 3,-5 0 0-2,2 0 4 1,9 0 0-2,-8-2 0 3,5 5 4-3,-6-1-8 3,-8 4 0-3,2 2-4 3,-8 0 4-3,2 0-4 3,7 0 0-1,-4-8-4-1,9-7 0 0,-5-4 4 1,-10-5 4-1,-2-2 0 1,-4 0 4-1,-5-3 4 1,5 2 0-1,-11-2-4 1,0 11 4-2,-4 2-4 3,1 6 0-3,-9 2-8 3,-4 5 0-3,4-7 4 4,-6 2 4-4,-3-8-4 3,8-5 4-4,1-2 12 4,-3-6 4-2,6-6-16 1,-1-2 4-1,-2 6 8 1,6-4 4-1,8 4 0 1,7-12 4-1,14 1-24 1,24-11 4-2,28-13-4 3,28-8 4-2,13 6-28 1,12-1 4-2,8 3-8 3,7 8 4-2,14 8-36 1,9 5 4-2,9 5-20 3,-11 6 0-3</inkml:trace>
    </iact:actionData>
  </iact:action>
  <iact:action type="add" startTime="40447">
    <iact:property name="dataType"/>
    <iact:actionData xml:id="d8">
      <inkml:trace xmlns:inkml="http://www.w3.org/2003/InkML" xml:id="stk8" contextRef="#ctx0" brushRef="#br0">1866 14723 176 0,'-9'-3'96'1,"0"-5"-84"2,9 8 0 1,0 0-12 4,3-5 4-4,6-3-4 8,3 0 0-8,12-3 0 8,2-2 4-8,19-3-12 4,3-2 4 0,8-1-20 0,10-5 4 0,5 3 16 0,0-3 0 0,-2-2 4 0,8-1 4 0,10-2-8 0,5-8 4-4,9-5 0 4,0 0 4 0,3 2-4 1,1 3 0-3,-1 10 0 3,-3 12 4-3,0 7-4 2,6 10 0-1,-3 9 0 2,1 7 0-3,-1 1-4 2,-3 2 4-1,0 11 0 1,6-3 0-1,0 3 0 1,4-6 0-2,-4 1 0 3,9 4 4-3,-3-4 4 3,0-6 4-3,0 0-24 3,9-5 4-3,0-3 20 3,0-2 0-2,0-1-4 1,6-2 0-1,0 0 12 2,0-5 0-3,3 2-20 2,9-2 4-1,-3 2-4 1,-3-2 4-1,6 2-4 1,9-2 0-1,8-3 4 1,10 0 0-2,12 0-16 3,-7 0 4-2,10 0-60 2,5 0 0-3,10 0-20 3,8 5 0-3</inkml:trace>
    </iact:actionData>
  </iact:action>
</iact:actions>
</file>

<file path=ppt/ink/inkAction1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420.86804" units="1/cm"/>
          <inkml:channelProperty channel="Y" name="resolution" value="473.37277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6-04-27T10:10:31.8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882">
    <iact:property name="dataType"/>
    <iact:actionData xml:id="d0">
      <inkml:trace xmlns:inkml="http://www.w3.org/2003/InkML" xml:id="stk0" contextRef="#ctx0" brushRef="#br0">1571 8294 108 0,'-30'45'64'1,"4"21"-56"6,23-61 0-5,-9 24 4 8,-9 14 0-4,6 4-8 2,-3 12 0-3,3 9-8 5,6 12 4-5,6 18-4 5,0 10 4-4,3 11-12 7,3 13 0-11,0 3 4 7,3 0 0-3,-6-2 4 3,3 4 4-3,-3 3 4 3,-3-2 0-3,-9-9-4 3,3-2 0-3,-3-7 4 2,1-12 4-1,-4-7-8 1,3-6 4-1,0-5 0 1,0-14 0-2,3 1-4 3,3-11 4-3,6-5-4 4,0-5 0-4,0-6-4 2,6-5 4-1,6 0 0 1,3-8 0-1,6-3 0 2,5-2 0-3,7 0 0 3,6-6 4-3,9 3-8 3,8 1 0-3,13-1 8 3,2 2 0-3,6-2 4 3,7-2 4-3,17 2-12 2,0-3 0-1,9 4 4 2,9-1 4-3,12 0-4 3,0-3 4-3,12 1-12 2,6-1 4-1,12 1 0 2,-4-1 4-3,19-2 8 3,-3-6 0-3,11-2-12 2,4-5 4-1,2-9-4 2,9-2 4-3,1-5-8 3,5 0 0-3,4 0 16 3,-4-3 0-3,12 2-4 3,-3-2 0-2,10 6-8 1,-1-1 0-2,6 6 0 3,-3 2 0-3,3-2-4 3,4 2 0-3,-4-5 4 3,6 0 4-3,-3 0-4 3,6-3 4-2,-6 1-8 1,6-1 0-1,-5-2 4 1,8 0 0-2,0-1 0 3,-3 1 4 12,149 0-4-12,-51-6 0-3,-26 3 0 3,-25-10 0-3,-8-1-12 3,-24 3 0-3,-6 0-4 3,-6 3 0-3,-9 5 16 3,0 8 0-3,-2 0 8 3,-7 8 0-2,-6 3 0 1,-9 5 0-1,-2-3 0 1,-10 3 4-1,-2 5-12 1,-4-3 4-1,-5 4 4 1,-1-7 4-2,4-9-8 4,-1-6 0-4,-2-11 0 3,-4-7 0-4,1-9 0 4,-1-13 0-3,1 1-4 4,0-6 0-5,-7-3-4 4,10-10 4-2,-4 0-4 1,-2-8 0-2,-1 2 4 3,-5 1 0-2,0-4 4 1,-4 1 4-1,-14 3-4 1,-3-1 4-2,-9-2 0 3,-12-3 4-3,-6-5-12 3,-12-2 0-3,-9-9 0 3,-12-5 0-3,-5-8-4 3,-13-2 0-3,-9-6-12 4,-5-16 0-3,-6-15 0 0,-10-12 0-1,-5-12-4 3,-6 2 4-2,-7 11 16 1,-5 8 0-2,-6 13 12 3,-9 10 0-3,-6 12 0 3,-9 4 0-3,-12 11-4 3,-6 6 4-3,-5 9-16 4,-10 1 0-5,-9 11 4 5,-11-1 0-5,-3 9-4 5,-10-1 4-4,-8 3 4 3,-7 6 0-4,-8 4-8 5,-12 4 0-4,-12-1 4 3,-18 11 4-3,-18 8-12 2,-14 5 4-1,-16 5-4 2,-14 6 0-3,-9 2 4 2,-10 3 0-1,-8 3 4 1,-9 2 0-1,-12 3 0 1,0 0 0-2,-9-3-4 3,-9-2 4-3,0 0 0 4,-5-6 4-4,-7 0-4 3,-6-2 4-3,-9 3 0 3,1-4 0-3,-7-2 4 2,-5 0 0-1,-1-5-8 1,7-8 4-1,-1-3-4 1,-3-2 0-1,4 2 0 1,-1 0 0-1,4-2 4 2,-1 4 4-4,9 4-8 5,-5-3 4-4,2 5-8 3,-3 5 0-3,4 1-4 3,-7 2 4-3,3 5-4 3,7 6 0-3,2 5 4 3,9 0 0-3,6 0 4 3,12-6 4-3,12-2 4 3,3-5 0-3,6 0-4 3,3-3 4-3,3 0-12 3,3 0 0-3,8 0 4 3,4 0 4-3,0 0-8 3,9 3 4-3,8-1 4 3,4 1 0-3,11-3-4 3,7-5 0-3,-7-5 0 3,12-6 0-3,16 3 0 3,-10 2 0-2,9 3 0 1,15 3 0-2,-2 5-4 3,8 3 4 13,-24 18-164-14,15 5 4-1</inkml:trace>
    </iact:actionData>
  </iact:action>
  <iact:action type="add" startTime="7050">
    <iact:property name="dataType"/>
    <iact:actionData xml:id="d1">
      <inkml:trace xmlns:inkml="http://www.w3.org/2003/InkML" xml:id="stk1" contextRef="#ctx0" brushRef="#br0">1404 9397 160 0,'9'3'88'0,"9"-6"-68"1,-12 0 0 7,3 1-16-3,6-1 0 1,9 3-4 2,0 3 0-2,5-1-4 3,7 1 4-3,12-3 0 3,2 0 4-3,10 0-8 3,-1-3 4-3,7 3 0 3,-4-2 4-3,16-4-4 3,-1 1 0-2,0-8 0 1,7 2 0-2,-4-2 0 3,-2 0 0-3,11 2 4 3,-9 3 0-3,7 3-8 3,-13 0 4-3,-3 2 8 3,1 3 4-3,-1 5-12 3,-5 1 0-3,2 4-4 3,1 4 4-3,-4 1-4 3,4-4 4-3,-4 0-8 3,0-1 0-3,-2-5 8 3,-1-2 4-2,7 0-4 1,-10-3 4 13,25-6 0-12,-10 1 4-3,-2 0-8 3,-4-3 4-3,-2 3-4 3,-4 5 4-3,1 0-4 3,-4 2 0-3,1 4 0 3,-7 2 0-2,1-3 0 2,-4 0 0-3,4 0 0 2,2-2 0-2,1-3 0 4,3-5 0-5,8-1 4 4,-3-4 0-3,1-6 8 4,-1 3 4-5,4 0-12 4,-1 2 0-3,4 0-4 3,5 3 4-3,-2 3-4 4,-1 0 0-4,3 2-72 3,-5 1 4 12</inkml:trace>
    </iact:actionData>
  </iact:action>
  <iact:action type="add" startTime="12029">
    <iact:property name="dataType"/>
    <iact:actionData xml:id="d2">
      <inkml:trace xmlns:inkml="http://www.w3.org/2003/InkML" xml:id="stk2" contextRef="#ctx0" brushRef="#br0">5821 9275 116 0,'-24'-26'68'0,"-5"-1"-40"8,23 20 4-6,-3 4-8 8,0 0 4-3,3-2-32 0,0 2 0-1,0 1 0 2,6 2 4-1,3-3-8 2,3 0 4-3,6 3 0 2,6 0 4-1,2 3 0 2,4 2 4-2,3 3-16 0,9 5 0 0,-3-2 12 1,5 2 0-1,7 1 12 4,3 1 0-5,5 1-24 1,13-3 0 0,8 1 24 2,3-1 0-4,7 0-12 4,-1 0 0-3,6 6-12 3,1-1 0-3,2 4 24 3,6 1 0-3,3 4-12 2,6-3 0-1,4-3 0 2,2 0 4-3,-3-8-4 3,3-5 0 12,54-10 12-11,-13-1 4-3,-5-2-12 2,-9-3 0-3,-3 2-4 3,-6-4 4-4,-3 2-4 4,0 0 0-2,-3 3 0 1,3-3 4-2,0-3-8 2,12-5 0-2,-6 0 0 3,0 0 4-2,-9 3-4 2,3 3 4-3,-6 4 4 2,-9 6 0 2,-3 3-8-3,-9 5 4 0,-3 5 4 0,6 6 0-1,-2-1 0 4,2 3 0-5,-3-2-8 3,6-1 4-2,0 4 0 4,3-7 4-4,-3 1-4 4,7-5 4-4,-4 0-4 1,9-1 0-1,-3-2 0 3,12-8 4-2,3-3 0 1,9-5 0-1,0-5 4 1,2-3 0 0,4 0 0 0,-6-2 0-2,3-1 0 3,-6 6 0 2,3 0-8-5,-6 2 0-1,0 3 0 3,0 1 0-2,-4 1-4 3,1 1 4-3,0 0-4 4,0-3 4-4,6-3 0 2,-3 1 4-2,6-4-4 3,-3 1 0-3,0 0 4 2,-3-6 0 0,-3 6-4-1,0 0 0 2,-6 2 0-2,0 3 0 2,-6 0 0-3,0 3 0 1,-6 2-4 1,0 3 4-2,-6 6 0 3,0-1 0-3,3 3 0 2,10-3 4-2,-1 3-4 4,6-8 0-5,-3 3 0 4,3 0 0-2,-9 2 0 1,0-3 4-1,-3 4-8 1,-3-1 0-1,-9 0-76 2,0 1 4-3,-5 4-36 2,-7-10 4-1</inkml:trace>
    </iact:actionData>
  </iact:action>
  <iact:action type="add" startTime="21128">
    <iact:property name="dataType"/>
    <iact:actionData xml:id="d3">
      <inkml:trace xmlns:inkml="http://www.w3.org/2003/InkML" xml:id="stk3" contextRef="#ctx0" brushRef="#br0">1824 9572 132 0,'-39'-3'76'1,"30"8"-68"2,9-5 4 4,0 3-16 2,-5 5 4-5,5 5 0 4,0 11 0 0,0 5 0 0,0 13 0 0,0 1-4 0,0 2 4 0,0 5 0 0,0 6 4 0,0 2-4 0,-3 5 0-4,0-2-4 4,0 3 4 0,-6-1 4 0,0-2 0 0,3 0-4 0,0-8 4-4,6-8-8 8,0-3 0-6,6-8 8 2,-6-2 0-2,9-5 16 4,6-4 0-4,-6-1-12 3,8-1 0-4,4 0-8 4,3-3 0-2,0-2 0 1,3-3 0-1,8 3 0 1,4-2 0-1,6-1 0 1,5 0 0-2,7 3 0 3,5 2 0-3,10 1 0 3,-7-1 4-2,7 6-8 1,11-3 4-2,6 1 4 3,7-1 4-3,-4 5-4 4,15-7 0-5,18-3-4 4,0-8 4-2,15-6-4 1,15-2 0-1,-7-2-4 1,13-1 4-1,6 0 0 1,2 3 0-1,1 0 8 1,12 0 0-1,-1 0-8 1,10-2 0-1,-4 2 0 2,1 0 0-3,8-3 4 3,4 0 0-3,2 1-8 3,3-1 4-3,1 3 0 3,5 0 0 12,116 11 0-11,-38 2 0-4,-18 3 4 3,-15 2 0-3,-12 1-8 2,-3-1 4-2,-3-2-8 3,3 0 0-3,-6-5-4 3,0-6 0-3,-2 0 8 3,-4 3 4-3,-6 0 0 3,-9 0 0-3,1 3-4 3,-4-3 4-3,-6 2 4 3,1 1 0-3,-4-6 0 3,3 0 0-3,-8 3 0 3,-4-5 4-3,-2-1 4 3,-10 1 0-3,1-3-12 3,-1 0 0-3,-8 0 4 3,-15 0 4-3,-4-3 0 3,-5 3 0-3,-9-2-8 3,0-1 4-2,-6 1-4 1,0-1 0-2,-3-2 0 3,-9-1 0-3,0-2 0 4,-9 0 4-5,3 1-8 4,-6-1 4-3,-6 0 0 3,-5 0 0-2,2 2 0 1,-3-2 4-1,-3 3-4 1,3 0 4-2,-5 0-8 3,-1-3 4-3,-6 2 0 3,1 1 0-3,2 0 0 3,-3 2 0-3,4 3 0 3,-4 0 0-3,-3 3 0 3,3-3 0-3,1 0 4 5,-1-3 0-7,-3 1-4 5,-2-6 4-3,-4 0-4 3,1-3 4-3,-7-2 0 3,3-6 0-3,4-5-8 3,-7-2 4-2,-2-3 0 1,-4-8 0-2,-2 3 0 3,-4-4 4-3,-2 1-4 3,-1-5 0-3,-2 0 0 3,-4-1 0-2,1-4 0 2,0 4 0-4,-7 4 0 5,-2-1 0-5,-6 0 0 4,-7 9 0-2,-5-4-8 2,-3 1 0-3,0 2 0 2,-9 0 0-1,-6 6-4 1,-3 0 0-1,-3-1 12 1,-3 1 0-1,-6-4 0 2,0 4 0-4,-6-3 8 4,0 0 0-3,0 2 0 3,-3-2 4-3,-2-5-8 3,-4 5 4-3,-6 0-12 3,-6 0 4-2,-5-1-4 1,-7-1 4-2,-3 4-4 3,-5 1 4-2,-1-1 0 2,-2 1 0-3,-1-1 0 2,4-2 0-1,-4 6 0 1,-5-1 0-2,-1 0 4 3,-2 3 4-3,-7 0-4 3,4-1 0-3,-6 4-8 4,-7-1 4-4,4 1-4 3,-3 2 4-3,-7-5-8 3,4 0 4-3,3-3 0 3,-4-5 4-3,4 0 0 3,-3-6 0-3,-1 1-20 5,-2 2 0-5,-9 0-68 2,-9 6 4-2,-18 2 8 3,-21-5 0-4</inkml:trace>
    </iact:actionData>
  </iact:action>
  <iact:action type="add" startTime="29073">
    <iact:property name="dataType"/>
    <iact:actionData xml:id="d4">
      <inkml:trace xmlns:inkml="http://www.w3.org/2003/InkML" xml:id="stk4" contextRef="#ctx0" brushRef="#br0">2988 10765 108 0,'9'-45'64'0,"23"5"-52"7,-26 35 0-2,3-3-8 3,0 3 4-2,3 2-4 3,3 3 0-2,0 0 0 2,3 3 0-3,0 2-4 3,-3 3 4-3,5 0-8 2,1 0 4-1,3 0 0 1,0 0 0-2,3-6 4 3,-1 4 0-2,1-4 20 1,3-2 0-2,-3 0-16 4,3 0 0-2,-1-2-8-3,1-1 0 0,3-2 0 7,2-1 0-8,4-2 0 4,0 0 0 0,0-2 0 0,2 2 0 0,7-3-4 1,-4 3 4-3,4 3 0 3,-3 3 4-3,-1-1-4 3,1 6 0-3,0 2 0 3,-1 3 0-3,-2 2 0 3,-3 6 0-3,2 3 0 3,4-3 0-3,6-1 0 2,-1-1 4-1,1-6-4 2,-1-6 0-3,-2 1 0 3,6-3 0-3,-4 0 4 3,4-3 4-3,-1 3-8 3,4 0 4-3,-4 3-4 2,4 5 4-1,-6-3-4 1,5 0 0-1,-5 3-4 2,2 0 4-3,1-2 0 2,5-1 4-1,4-2-4 2,-4-1 0 12,22 1 0-12,-4-1 0-3,-8 4 0 3,-1 2 4-3,4 0-8 3,-1 0 4-3,0-3 4 3,1 0 0-3,-4-5-4 3,1 3 0-3,-4-3 0 3,4 0 0-2,-4 0 4 1,4 0 0-2,2 2 0 3,-3-2 0-1,-2 3-4 0,-1-3 4-3,4 3-8 4,-1 2 4-2,4-2 0 1,5-1 0-2,1 1 4 3,2-6 4-3,3-2-12 3,-5-3 0-3,8 0 0 3,-3-2 4-3,-2 4 0 3,2 1 0-3,-6 2 0 3,-2 3 4-3,5 3-8 3,-3 0 4-3,-2 2 0 3,2 3 0-3,-5 0 0 3,-4 0 4-3,1 5-4 3,2-2 0-2,0-1 0 1,1 1 0-1,-1 2-4 1,-5-2 4-1,-4-4 4 1,4 1 0-1,-7 3-4 1,-2-3 4-2,2 0-8 3,1 0 0-3,2 0 8 3,-2 0 0-3,-1 0-4 3,-2-6 0-3,-3 1 0 4,-1 0 0-4,1-1 12 3,2-2 0-3,1-2-12 2,11-6 0-1,4-3 0 1,5-5 0-1,-2-2-4 1,2-1 4-1,0 3 0 1,4-2 4-1,-1 2-4 1,3 0 4-2,-5 3 4 3,2 0 0-2,0 2 0 1,4 0 0-2,2 6-8 3,3-3 4-3,7 0 0 4,14-2 0-5,0 2-8 4,3-3 0-3,-6 0-12 3,0 1 4-2,-3 10-64 1,4 5 4-1,-10 6-48 1,-12 5 4-2</inkml:trace>
    </iact:actionData>
  </iact:action>
</iact:actions>
</file>

<file path=ppt/ink/inkAction1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420.86804" units="1/cm"/>
          <inkml:channelProperty channel="Y" name="resolution" value="473.37277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6-04-27T10:11:07.7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33">
    <iact:property name="dataType"/>
    <iact:actionData xml:id="d0">
      <inkml:trace xmlns:inkml="http://www.w3.org/2003/InkML" xml:id="stk0" contextRef="#ctx0" brushRef="#br0">8033 4603 104 0,'0'-8'56'2,"-9"0"-40"2,3 6 4 0,0-1-12 5,-3 3 4-4,-3-3-12 4,0 1 0-2,-3-1-4 2,-6-2 0-4,-5 0 4 4,2-6 0-3,-6 0-4 3,-6 1 4-3,-11-1 0 3,-7 1 4-3,-8 4-4 3,-4 1 0 1,-8 2 4-1,-10 3 4-4,-5 0 0 2,-6 3 0 0,-6 0 12 2,-1-1 0-4,-14 4-16 3,0-1 0-1,-3 0-8 1,-3 1 0-2,-9-1 0 3,-3 0 4-2,-3 0-12 1,-8-2 0 1,-1 0 12-2,-3-1 4-1,-9 1 4 2,3 0 0-2,-5 2-8 3,-4 3 4-2,-3 0-4 1,4 2 0-2,-4-2-4 3,-3-2 4 13,-77-4 0-13,27 6 0-3,18-2 0 3,11-4 0-3,10-2-8 2,14 0 0-1,6 0 12 1,6 0 4-2,7-2-16 3,11 4 0-3,0 1 0 3,6 5 4-3,9 0-4 3,6 2 0-3,12 1 4 4,-1 2 4-5,13 0 4 4,3 6 0-2,-3 2-4 2,11 8 4-4,1 8-4 4,8 5 4-3,4 6 0 3,5 10 4-3,4 3-8 3,8 11 4-2,7 2 12 1,5 10 0-1,0 6-12 2,7 13 0-3,8 11-4 3,9 11 0-3,-3 7-8 3,12 8 4-3,0 11 4 3,3 8 4-4,3 2-8 5,9 3 4-4,-3 0 0 3,6-3 4-4,0 6-8 5,6 2 0-4,-3-5 4 3,8-5 4-3,1-3-8 2,-6-10 0-1,6-9 4 2,6-12 0-3,2-9 4 2,7-2 0-2,0-14-8 3,2-2 4-3,4-5-4 3,6-14 4-2,2-2 0 2,13-6 4-4,2-2-4 5,7-8 4-4,5-5-8 3,12-1 4-3,6-7 4 3,18-6 0-3,4-2-4 3,16-11 0-3,13-3-4 3,0-2 4-3,15-5 4 3,2-1 0-3,1-2-4 3,15-3 0-3,5-2 0 3,4-1 0-3,8 1-4 3,0 0 0-3,7-1 4 3,2 6 0-3,-2 5 0 3,5 3 0-3,0 2 0 3,12 1 4-3,1-6-4 3,8-2 4-3,3-9-8 3,12-5 4-3,0-5 0 3,6-5 4-3,-9-3-4 3,9 0 4-3,-6-2-4 3,-9 2 0-3,3 0 0 3,-3 3 4-3,0-1-4 3,-5 4 0-3,-1-1 0 3,-6 0 0-3,-9 1 8 3,0 2 0-3,-5-3-4 3,2 3 4-3,-3 0-4 3,-2-3 0-3,5-7 0 7,0-1 0-8,4-5-4 3,-13-5 4-1,3 0-4-1,1-8 0 1,-13 0 0 1,-14-3 4 0,-7 0-8-1,-11-5 4 2,-18 3 0-2,-12-1 4-2,-15-2 16 6,-12 3 0-6,-12-3-4 4,-9 0 0-4,-14-3-4 5,-7-5 0-5,-5-5-12 5,-13-6 4-4,-8-4-4 2,-6-12 0-2,-6-7 0 3,-10-14 0-3,-2-7-8 5,-9-14 4-5,0-8 0 2,-6-10 4-1,-9-11-4 1,3-8 4-3,0-5 0 4,-8-8 4 12,-16-98-28-12,3 19 0-1,-3 18 16-1,0 11 0-1,-2 15 8 4,-7 9 0-5,-3 7 4 4,1 11 4-3,-7 14-12 3,-8 7 0-3,-7 11 4 3,1 15 4-2,-10-2 0 1,-2 13 4-2,-13 6-4 3,-5 13 0-3,-12 10-4 3,-6 8 0-3,-15 6 0 3,-3 7 0-3,-18 4 0 3,-9 7 0-3,-5 8 0 3,-10 2 0-3,-21 4 16 3,-5 7 0-3,-18 6-16 3,-13 4 4-3,-17 6-4 3,-15 6 0-2,-8-3 0 1,-13 7 4-2,3-4-8 3,-18 2 4-3,4 0-4 3,-4-3 4-2,3 3-20 1,4 3 4-2,14 0-36 3,9 2 0-3,15 3-56 4,6 13 0-4,18 9 76 3,11 1 0-3</inkml:trace>
    </iact:actionData>
  </iact:action>
  <iact:action type="add" startTime="5278">
    <iact:property name="dataType"/>
    <iact:actionData xml:id="d1">
      <inkml:trace xmlns:inkml="http://www.w3.org/2003/InkML" xml:id="stk1" contextRef="#ctx0" brushRef="#br0">12128 6714 176 0,'-42'-2'96'1,"39"-3"-88"4,3 5 8 24,54-11-8-20,17-5-8-3,16-5 4 0,26-6-4 3,12-4 4-3,21-6-4 3,23-8 4-3,19-3-4 7,17-2 0-11,-3 5 0 8,10 5 0-4,-13 8 0 3,-11 9 0-4,-13 12 16 4,-8 8 0-3,-18 6-4 3,-3 8 0-3,-9 10-8 3,-4 5 4-3,-5 6-12 3,-6 10 4-2,-5 3-4 1,-10 6 4-2,-3-1-16 3,-3-5 0-3,-6 2 4 3,1-7 0-3,-10-6 8 3,-6-2 4-3,1 0 0 3,-1-6 0-2,9-4 0 1,6-9 0-2,16-5-8 3,14-6 0-3,6 1 4 3,-6 2 0-2,-6 9 0 2,-18 7 4-3,-18 8 8 2,-14 5 0 0,-25 6 12-1,-20 5 4-1,-21 2-20 3,-24 4 0-2,-23 2-4 1,-28 2 4-2,-20-5-12 3,-21-5 4-3,-12 0 0 3,-9-10 0-3,6-14 8 3,9-10 0-3,18-17-4 4,14-12 0-5,13-17 0 4,17-15 0-2,19-11 4 1,17-15 0-1,24-12-4 1,24-7 0-1,20-6 0 1,25-7 4-2,29 2-8 3,21 0 4-3,24 8-4 3,17 6 0-3,10 7-8 3,8 14 4-3,1 18-8 3,0 24 4-3,-13 13 12 3,-17 16 0-3,-6 13 8 4,-18 8 0-4,-6 8 12 3,-18 8 0-3,-9 6-16 2,-11-1 4-1,-16 6-12 2,-8-3 4-3,-13 2 0 3,-11 1 4-3,-9-6-32 2,-6-2 0-1,-10-6-20 1,-8-5 4-2,-9-5 12 4,-8-5 0-3,-7-9 32 1,-3-7 0-2,-3-11-4 3,-3-10 0-3,1-17-64 4,-1-15 0-4</inkml:trace>
    </iact:actionData>
  </iact:action>
  <iact:action type="add" startTime="6108">
    <iact:property name="dataType"/>
    <iact:actionData xml:id="d2">
      <inkml:trace xmlns:inkml="http://www.w3.org/2003/InkML" xml:id="stk2" contextRef="#ctx0" brushRef="#br0">18819 5762 128 0,'80'-11'72'2,"54"30"-56"-1,-107-11 0 5,14 5 12 1,13 8 4-1,14 8-16 3,7 8 0-4,5 6-8 5,9 2 4-4,-2 5-4 3,-4-2 0-3,-3-3-4 3,-8 0 0-3,-10-6-4 4,-5-2 0-4,-12-5-16 3,-10-3 0-4,-14 0 12 4,-15-5 0-3,-18 3 4 3,-18-1 4-3,-23 3-4 3,-22 5 0-3,-8-7 0 3,-12 2 4-3,6-5 0 3,8-6 0-3,10-2-8 3,14-5 4 12,7-11-8-12,8 0 4-3,9 0 0 3,9-3 4-3,4 1-4 3,8-1 4-3,6 0 0 2,6 6 0-1,3 0 0 1,3 4 0 0,0-1-4 0,5 2 4-2,7 8-8 3,-3-3 4-3,3 0-80 3,0 3 0-3,0 2 20 3,-3 1 4-3</inkml:trace>
    </iact:actionData>
  </iact:action>
  <iact:action type="add" startTime="6795">
    <iact:property name="dataType"/>
    <iact:actionData xml:id="d3">
      <inkml:trace xmlns:inkml="http://www.w3.org/2003/InkML" xml:id="stk3" contextRef="#ctx0" brushRef="#br0">20831 5908 200 0,'-60'15'112'1,"-8"7"-104"3,53-20 4 3,-9 6-16 1,-6 11 4-2,-12 10-4 3,-5 3 0-2,2 7 0 0,1 9 0 0,2 10 4 2,12-2 0-4,6 12 4 4,15 1 4-3,12 8-4 4,15 8 4-4,12-1-8 3,15-10 4-3,17 0 4 3,27-23 4-3,22-17-8 5,22-21 0-6,7-18 8 3,6-14 0-2,-6-18 0 2,3-18 4 0,-3-6-12 0,-12-13 4-1,-3-13 0 0,-18-3 4 2,-15 0-4-3,-26 0 0 4,-13 2-8-4,-29 6 0 0,-24 3-16 2,-30 5 0-2,-17 8-28 3,-34 2 4-3,-29 11-32 4,-33 11 0-4,-35 10-28 3,-37 19 0-3</inkml:trace>
    </iact:actionData>
  </iact:action>
  <iact:action type="add" startTime="7804">
    <iact:property name="dataType"/>
    <iact:actionData xml:id="d4">
      <inkml:trace xmlns:inkml="http://www.w3.org/2003/InkML" xml:id="stk4" contextRef="#ctx0" brushRef="#br0">1842 8281 84 0,'39'-32'48'1,"-10"13"-36"1,-20 19 0 3,0 0-4 3,6-2 0-1,12 2-12 1,3 2 0-2,8 1 4 3,16 0 4-2,11-1-4 2,13-2 4-3,5-2-8 3,15-4 4-2,10 4 0 2,8-1 4-3,6 3-8 1,9 3 4-3,2 2 4 8,7 3 4 9,87 16 8-13,-22 0 0-2,-6 2-16 3,-5-5 0-3,-4 3 0 4,7 0 4-4,-7 0 4 2,4-1 0-1,-7 7-8 1,-5-7 0-1,5 4 0 2,1 2 4-3,-10 3-8 2,-2-3 4-1,-3 5 0 1,-4-5 0-1,-8-2 0 1,-6 2 0-2,-10-3 8 3,-2 1 0-3,-9-6 12 3,6-3 0-2,-9-2-20 2,3-2 4-3,-6-4-4 4,9 1 0-5,-6-1 0 4,-6 1 0-3,0-1 0 3,3-2 4-3,-3 0-4 3,-3 3 0-3,6-6 0 3,9-5 4-3,6-5-8 3,8-6 4-3,4-2-12 3,0-3 0-3,-12 0-24 3,-18 3 0-3,-12 3 4 3,-21 4 4-3,-8 9-36 3,-10 5 0-3</inkml:trace>
    </iact:actionData>
  </iact:action>
  <iact:action type="add" startTime="8630">
    <iact:property name="dataType"/>
    <iact:actionData xml:id="d5">
      <inkml:trace xmlns:inkml="http://www.w3.org/2003/InkML" xml:id="stk5" contextRef="#ctx0" brushRef="#br0">6336 8540 52 0,'77'-11'32'1,"126"-7"-4"5,-150 7 0-4,34-5-24 6,38-5 4-2,30-5-4 3,17-1 4-2,22 1 0 1,11 5 4-2,15 2-8 3,9 3 4-3,12 3-8 3,12 5 4-3,6 8-8 3,0 5 4-3,-3 1-4 3,-18 2 4-3,-17 2 24 3,-19 3 0-3,-17 9 8 3,-22 7 4-3,-20 2-20 2,-18 12 4-1,-15 4-12 2,-20 12 4-3,-19 9-16 2,-12 9 4-1,-17 18-24 2,-21 9 4-3,-21 4-52 2,-18 6 4-1,-21 10-16 2,-26-5 4-3</inkml:trace>
    </iact:actionData>
  </iact:action>
  <iact:action type="add" startTime="9202">
    <iact:property name="dataType"/>
    <iact:actionData xml:id="d6">
      <inkml:trace xmlns:inkml="http://www.w3.org/2003/InkML" xml:id="stk6" contextRef="#ctx0" brushRef="#br0">1631 8683 112 0,'-81'-50'64'2,"7"-17"-40"-2,59 51 0 5,0-5-12 6,0-2 4-7,0 1-4 4,3 4 4-1,1-1-32 2,8 9 4-3,-3 4 8 3,12 9 4-3,-3 18-40 2,2 19 0-2,1 18-40 3,-3 22 0-3</inkml:trace>
    </iact:actionData>
  </iact:action>
  <iact:action type="add" startTime="9379">
    <iact:property name="dataType"/>
    <iact:actionData xml:id="d7">
      <inkml:trace xmlns:inkml="http://www.w3.org/2003/InkML" xml:id="stk7" contextRef="#ctx0" brushRef="#br0">1485 9678 108 0,'56'55'60'0,"156"-5"-8"10,-165-44 0-9,25-4-44 8,23 1 4-3,9-6-12 2,30-5 0-1,12 0 0 5,18-2 0-6,11-6 0 2,13-3 4-2,-4 4 0 3,19-1 0-2,5-3 4 1,12 6 0-1,0 2 0 2,19 3 0-3,-1 0-8-1,12 1 0 1,0-1-4 3,9-3 4-3,5-5 0 3,7-8 4-3,3-5-4 3,3-8 0-3,3 0 4 3,5 3 0-3,-11-3-4 3,6-8 0-3,-15 0-16 3,-6 5 0-3,-12 6-68 3,-9 10 0-3,-18 19 16 3,-17-3 0-4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430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2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30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200"/>
            </a:lvl1pPr>
          </a:lstStyle>
          <a:p>
            <a:pPr>
              <a:defRPr/>
            </a:pPr>
            <a:fld id="{0DC44C03-AF10-4467-BFF1-7C66BD2A13F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7534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Relationship Id="rId3" Type="http://schemas.openxmlformats.org/officeDocument/2006/relationships/hyperlink" Target="#L3777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512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3F08D11D-ABFB-462C-8681-638633BECBD0}" type="slidenum">
              <a:rPr lang="en-US" altLang="zh-CN" smtClean="0"/>
              <a:pPr>
                <a:spcBef>
                  <a:spcPct val="0"/>
                </a:spcBef>
              </a:pPr>
              <a:t>1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388745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2355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7532A038-DDDE-479F-8654-1953633CB553}" type="slidenum">
              <a:rPr lang="en-US" altLang="zh-CN" smtClean="0"/>
              <a:pPr>
                <a:spcBef>
                  <a:spcPct val="0"/>
                </a:spcBef>
              </a:pPr>
              <a:t>10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8832939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9E444B35-DB19-446B-80A1-932D858386FE}" type="slidenum">
              <a:rPr lang="en-US" altLang="zh-CN" smtClean="0"/>
              <a:pPr>
                <a:spcBef>
                  <a:spcPct val="0"/>
                </a:spcBef>
              </a:pPr>
              <a:t>11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540787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EDC8AFAC-C986-4D67-96BE-A535B83CF5E0}" type="slidenum">
              <a:rPr lang="en-US" altLang="zh-CN" smtClean="0"/>
              <a:pPr>
                <a:spcBef>
                  <a:spcPct val="0"/>
                </a:spcBef>
              </a:pPr>
              <a:t>12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8084319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对相同的资源。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完全抛弃了传输二进制数据。只提供一个</a:t>
            </a:r>
            <a:r>
              <a:rPr lang="en-US" altLang="zh-CN" dirty="0" err="1" smtClean="0">
                <a:latin typeface="Arial" panose="020B0604020202020204" pitchFamily="34" charset="0"/>
              </a:rPr>
              <a:t>url</a:t>
            </a:r>
            <a:r>
              <a:rPr lang="zh-CN" altLang="en-US" dirty="0" smtClean="0">
                <a:latin typeface="Arial" panose="020B0604020202020204" pitchFamily="34" charset="0"/>
              </a:rPr>
              <a:t>，到底怎么获取二进制数据，是否获得，由接收方决定。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由接收端决定能否正确获取。</a:t>
            </a:r>
          </a:p>
          <a:p>
            <a:r>
              <a:rPr lang="zh-CN" altLang="en-US" dirty="0" smtClean="0">
                <a:latin typeface="Arial" panose="020B0604020202020204" pitchFamily="34" charset="0"/>
              </a:rPr>
              <a:t>安全问题。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2970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46E24992-0389-472A-AA3A-9D230551FFB4}" type="slidenum">
              <a:rPr lang="en-US" altLang="zh-CN" smtClean="0"/>
              <a:pPr>
                <a:spcBef>
                  <a:spcPct val="0"/>
                </a:spcBef>
              </a:pPr>
              <a:t>13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127179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用</a:t>
            </a:r>
            <a:r>
              <a:rPr kumimoji="1" lang="en-US" altLang="zh-CN" dirty="0" err="1" smtClean="0"/>
              <a:t>url</a:t>
            </a:r>
            <a:r>
              <a:rPr kumimoji="1" lang="zh-CN" altLang="en-US" dirty="0" smtClean="0"/>
              <a:t>直接下二进制数据？网络开销和计算开销的比较，更小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DC44C03-AF10-4467-BFF1-7C66BD2A13FC}" type="slidenum">
              <a:rPr lang="en-US" altLang="zh-CN" smtClean="0"/>
              <a:pPr>
                <a:defRPr/>
              </a:pPr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77272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3277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6CC9199B-EBD6-47E9-ADB0-3198AC64C45E}" type="slidenum">
              <a:rPr lang="en-US" altLang="zh-CN" smtClean="0"/>
              <a:pPr>
                <a:spcBef>
                  <a:spcPct val="0"/>
                </a:spcBef>
              </a:pPr>
              <a:t>15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343496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348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BADA6403-8EF0-408F-A577-C2409936BCED}" type="slidenum">
              <a:rPr lang="en-US" altLang="zh-CN" smtClean="0"/>
              <a:pPr>
                <a:spcBef>
                  <a:spcPct val="0"/>
                </a:spcBef>
              </a:pPr>
              <a:t>16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487663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头块中携带二进制，用</a:t>
            </a:r>
            <a:r>
              <a:rPr lang="en-US" altLang="zh-CN" dirty="0" err="1" smtClean="0">
                <a:latin typeface="Arial" panose="020B0604020202020204" pitchFamily="34" charset="0"/>
              </a:rPr>
              <a:t>mtom</a:t>
            </a:r>
            <a:r>
              <a:rPr lang="zh-CN" altLang="en-US" dirty="0" smtClean="0">
                <a:latin typeface="Arial" panose="020B0604020202020204" pitchFamily="34" charset="0"/>
              </a:rPr>
              <a:t>优化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74423082-87E5-4939-ACBA-A7A6EB3527B7}" type="slidenum">
              <a:rPr lang="en-US" altLang="zh-CN" smtClean="0"/>
              <a:pPr>
                <a:spcBef>
                  <a:spcPct val="0"/>
                </a:spcBef>
              </a:pPr>
              <a:t>17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39420874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FB3065B-2BAD-48FC-94AF-36A0DBD8CFA9}" type="slidenum">
              <a:rPr lang="en-US" altLang="zh-CN" smtClean="0"/>
              <a:pPr>
                <a:spcBef>
                  <a:spcPct val="0"/>
                </a:spcBef>
              </a:pPr>
              <a:t>18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8929925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0E8803A3-3328-4C73-ACD2-A2969D2191C4}" type="slidenum">
              <a:rPr lang="en-US" altLang="zh-CN" smtClean="0"/>
              <a:pPr>
                <a:spcBef>
                  <a:spcPct val="0"/>
                </a:spcBef>
              </a:pPr>
              <a:t>19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851736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对小数据影响不大，对大数据来说会有经常性开销</a:t>
            </a:r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3C9DB1EA-6C31-41F5-852E-D58119D4BA0D}" type="slidenum">
              <a:rPr lang="en-US" altLang="zh-CN" smtClean="0"/>
              <a:pPr>
                <a:spcBef>
                  <a:spcPct val="0"/>
                </a:spcBef>
              </a:pPr>
              <a:t>2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936985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头不变</a:t>
            </a: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51BF27FE-9874-481A-980B-FD3D693344A7}" type="slidenum">
              <a:rPr lang="en-US" altLang="zh-CN" smtClean="0"/>
              <a:pPr>
                <a:spcBef>
                  <a:spcPct val="0"/>
                </a:spcBef>
              </a:pPr>
              <a:t>3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48655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元素中放</a:t>
            </a:r>
            <a:r>
              <a:rPr lang="en-US" altLang="zh-CN" dirty="0" smtClean="0">
                <a:latin typeface="Arial" panose="020B0604020202020204" pitchFamily="34" charset="0"/>
              </a:rPr>
              <a:t>base64</a:t>
            </a:r>
            <a:r>
              <a:rPr lang="zh-CN" altLang="en-US" dirty="0" smtClean="0">
                <a:latin typeface="Arial" panose="020B0604020202020204" pitchFamily="34" charset="0"/>
              </a:rPr>
              <a:t>编码后的数据，图片</a:t>
            </a:r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52EB0EBA-8DA1-4F7F-B58B-13108B785CC2}" type="slidenum">
              <a:rPr lang="en-US" altLang="zh-CN" smtClean="0"/>
              <a:pPr>
                <a:spcBef>
                  <a:spcPct val="0"/>
                </a:spcBef>
              </a:pPr>
              <a:t>4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687270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>
                <a:latin typeface="Arial" panose="020B0604020202020204" pitchFamily="34" charset="0"/>
              </a:rPr>
              <a:t>这里是</a:t>
            </a:r>
            <a:r>
              <a:rPr lang="en-US" altLang="zh-CN" dirty="0" smtClean="0">
                <a:latin typeface="Arial" panose="020B0604020202020204" pitchFamily="34" charset="0"/>
              </a:rPr>
              <a:t>map</a:t>
            </a:r>
            <a:r>
              <a:rPr lang="zh-CN" altLang="en-US" dirty="0" smtClean="0">
                <a:latin typeface="Arial" panose="020B0604020202020204" pitchFamily="34" charset="0"/>
              </a:rPr>
              <a:t>，不一定是图片，</a:t>
            </a: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E6A72A48-2397-490F-9171-2583449F0A27}" type="slidenum">
              <a:rPr lang="en-US" altLang="zh-CN" smtClean="0"/>
              <a:pPr>
                <a:spcBef>
                  <a:spcPct val="0"/>
                </a:spcBef>
              </a:pPr>
              <a:t>5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3728018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1536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971B5CE4-D68B-404E-B9A4-D821948C64F3}" type="slidenum">
              <a:rPr lang="en-US" altLang="zh-CN" smtClean="0"/>
              <a:pPr>
                <a:spcBef>
                  <a:spcPct val="0"/>
                </a:spcBef>
              </a:pPr>
              <a:t>6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746293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67530564-8D05-4559-AF99-58AE4B5E5963}" type="slidenum">
              <a:rPr lang="en-US" altLang="zh-CN" smtClean="0"/>
              <a:pPr>
                <a:spcBef>
                  <a:spcPct val="0"/>
                </a:spcBef>
              </a:pPr>
              <a:t>7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706437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722F64E5-5ECE-495D-A0EA-70CB88AC53E7}" type="slidenum">
              <a:rPr lang="en-US" altLang="zh-CN" smtClean="0"/>
              <a:pPr>
                <a:spcBef>
                  <a:spcPct val="0"/>
                </a:spcBef>
              </a:pPr>
              <a:t>8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503580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sz="1200" dirty="0" smtClean="0"/>
              <a:t>XML-binary Optimized Packaging </a:t>
            </a:r>
            <a:r>
              <a:rPr lang="en-US" altLang="zh-CN" sz="1200" dirty="0" smtClean="0">
                <a:hlinkClick r:id="rId3" action="ppaction://hlinkfile"/>
              </a:rPr>
              <a:t>[XOP]</a:t>
            </a:r>
            <a:r>
              <a:rPr lang="en-US" altLang="zh-CN" sz="1200" dirty="0" smtClean="0"/>
              <a:t> </a:t>
            </a:r>
            <a:endParaRPr lang="zh-CN" altLang="en-US" dirty="0" smtClean="0">
              <a:latin typeface="Arial" panose="020B0604020202020204" pitchFamily="34" charset="0"/>
            </a:endParaRPr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AE1E41F5-1E32-4181-8757-84CA06C0CFCB}" type="slidenum">
              <a:rPr lang="en-US" altLang="zh-CN" smtClean="0"/>
              <a:pPr>
                <a:spcBef>
                  <a:spcPct val="0"/>
                </a:spcBef>
              </a:pPr>
              <a:t>9</a:t>
            </a:fld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1648587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1658938" y="1600200"/>
            <a:ext cx="6837362" cy="3200400"/>
            <a:chOff x="1045" y="1008"/>
            <a:chExt cx="4307" cy="2016"/>
          </a:xfrm>
        </p:grpSpPr>
        <p:sp>
          <p:nvSpPr>
            <p:cNvPr id="5" name="Oval 3"/>
            <p:cNvSpPr>
              <a:spLocks noChangeArrowheads="1"/>
            </p:cNvSpPr>
            <p:nvPr/>
          </p:nvSpPr>
          <p:spPr bwMode="hidden">
            <a:xfrm flipH="1">
              <a:off x="4392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6" name="Oval 4"/>
            <p:cNvSpPr>
              <a:spLocks noChangeArrowheads="1"/>
            </p:cNvSpPr>
            <p:nvPr/>
          </p:nvSpPr>
          <p:spPr bwMode="hidden">
            <a:xfrm flipH="1">
              <a:off x="3264" y="1008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hidden">
            <a:xfrm flipH="1">
              <a:off x="2136" y="1008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hidden">
            <a:xfrm flipH="1">
              <a:off x="2136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hidden">
            <a:xfrm flipH="1">
              <a:off x="1045" y="2064"/>
              <a:ext cx="960" cy="96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hidden">
            <a:xfrm flipH="1">
              <a:off x="4392" y="2064"/>
              <a:ext cx="960" cy="960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109580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933575"/>
          </a:xfrm>
        </p:spPr>
        <p:txBody>
          <a:bodyPr anchor="b"/>
          <a:lstStyle>
            <a:lvl1pPr algn="r">
              <a:defRPr sz="4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9581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2057400" y="3505200"/>
            <a:ext cx="6400800" cy="1752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1" name="Rectangle 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A4E86-1FA2-4718-937E-28DA12C8566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83701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5D9332-4A6C-485F-B4DB-78B224C74E6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15264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628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62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7C4B30-69C1-4427-9B9D-370A0A5EE47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346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FB2AEA-3359-4022-99E2-9828E2BAF95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34640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06CE78-FAAE-433D-8E89-832FACC06BD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5145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4E42B5-DF89-4006-94BA-E3E63FE821A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8628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5E1D42-A9EF-403C-8F54-D6C4F4DA26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7508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2B3D47-8EC7-4195-BF9D-BFD7725C760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6367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E57C6F-D574-47E0-BAA0-FBC06ECAD2A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13769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518AFF-274F-4451-88CD-381113E218C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33280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B93473-85FD-4AAD-8F30-167D2541E5A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6773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1071563" y="304800"/>
            <a:ext cx="7615237" cy="1106488"/>
            <a:chOff x="675" y="192"/>
            <a:chExt cx="4797" cy="697"/>
          </a:xfrm>
        </p:grpSpPr>
        <p:sp>
          <p:nvSpPr>
            <p:cNvPr id="1032" name="Oval 3"/>
            <p:cNvSpPr>
              <a:spLocks noChangeArrowheads="1"/>
            </p:cNvSpPr>
            <p:nvPr/>
          </p:nvSpPr>
          <p:spPr bwMode="hidden">
            <a:xfrm flipH="1">
              <a:off x="3067" y="192"/>
              <a:ext cx="696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33" name="Oval 4"/>
            <p:cNvSpPr>
              <a:spLocks noChangeArrowheads="1"/>
            </p:cNvSpPr>
            <p:nvPr/>
          </p:nvSpPr>
          <p:spPr bwMode="hidden">
            <a:xfrm flipH="1">
              <a:off x="4777" y="192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34" name="Oval 5"/>
            <p:cNvSpPr>
              <a:spLocks noChangeArrowheads="1"/>
            </p:cNvSpPr>
            <p:nvPr/>
          </p:nvSpPr>
          <p:spPr bwMode="hidden">
            <a:xfrm flipH="1">
              <a:off x="675" y="193"/>
              <a:ext cx="695" cy="6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35" name="Oval 6"/>
            <p:cNvSpPr>
              <a:spLocks noChangeArrowheads="1"/>
            </p:cNvSpPr>
            <p:nvPr/>
          </p:nvSpPr>
          <p:spPr bwMode="hidden">
            <a:xfrm flipH="1">
              <a:off x="3984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  <p:sp>
          <p:nvSpPr>
            <p:cNvPr id="1036" name="Oval 7"/>
            <p:cNvSpPr>
              <a:spLocks noChangeArrowheads="1"/>
            </p:cNvSpPr>
            <p:nvPr/>
          </p:nvSpPr>
          <p:spPr bwMode="hidden">
            <a:xfrm flipH="1">
              <a:off x="1486" y="192"/>
              <a:ext cx="695" cy="696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anose="05000000000000000000" pitchFamily="2" charset="2"/>
                <a:buChar char="l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endParaRPr lang="zh-CN" altLang="zh-CN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8553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0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855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FontTx/>
              <a:buNone/>
              <a:defRPr sz="100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855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000"/>
            </a:lvl1pPr>
          </a:lstStyle>
          <a:p>
            <a:pPr>
              <a:defRPr/>
            </a:pPr>
            <a:fld id="{E39C075F-9F2B-4920-95C3-DAD10C99D88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60" r:id="rId1"/>
    <p:sldLayoutId id="2147484150" r:id="rId2"/>
    <p:sldLayoutId id="2147484151" r:id="rId3"/>
    <p:sldLayoutId id="2147484152" r:id="rId4"/>
    <p:sldLayoutId id="2147484153" r:id="rId5"/>
    <p:sldLayoutId id="2147484154" r:id="rId6"/>
    <p:sldLayoutId id="2147484155" r:id="rId7"/>
    <p:sldLayoutId id="2147484156" r:id="rId8"/>
    <p:sldLayoutId id="2147484157" r:id="rId9"/>
    <p:sldLayoutId id="2147484158" r:id="rId10"/>
    <p:sldLayoutId id="21474841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¡"/>
        <a:defRPr sz="27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l"/>
        <a:defRPr sz="23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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0.xml"/><Relationship Id="rId6" Type="http://schemas.openxmlformats.org/officeDocument/2006/relationships/hyperlink" Target="http://www.iana.org/assignments/media-types/application/xop+xml" TargetMode="External"/><Relationship Id="rId7" Type="http://schemas.openxmlformats.org/officeDocument/2006/relationships/image" Target="../media/image1.png"/><Relationship Id="rId1" Type="http://schemas.openxmlformats.org/officeDocument/2006/relationships/tags" Target="../tags/tag3.xml"/><Relationship Id="rId2" Type="http://schemas.microsoft.com/office/2007/relationships/media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1.xml"/><Relationship Id="rId6" Type="http://schemas.openxmlformats.org/officeDocument/2006/relationships/image" Target="../media/image1.png"/><Relationship Id="rId1" Type="http://schemas.openxmlformats.org/officeDocument/2006/relationships/tags" Target="../tags/tag4.xml"/><Relationship Id="rId2" Type="http://schemas.microsoft.com/office/2007/relationships/media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2.xml"/><Relationship Id="rId6" Type="http://schemas.openxmlformats.org/officeDocument/2006/relationships/image" Target="../media/image1.png"/><Relationship Id="rId1" Type="http://schemas.openxmlformats.org/officeDocument/2006/relationships/tags" Target="../tags/tag5.xml"/><Relationship Id="rId2" Type="http://schemas.microsoft.com/office/2007/relationships/media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3.xml"/><Relationship Id="rId6" Type="http://schemas.openxmlformats.org/officeDocument/2006/relationships/image" Target="../media/image1.png"/><Relationship Id="rId1" Type="http://schemas.openxmlformats.org/officeDocument/2006/relationships/tags" Target="../tags/tag6.xml"/><Relationship Id="rId2" Type="http://schemas.microsoft.com/office/2007/relationships/media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5" Type="http://schemas.openxmlformats.org/officeDocument/2006/relationships/hyperlink" Target="http://www.w3.org/TR/2005/REC-soap12-rep-20050125/#rep-representation" TargetMode="External"/><Relationship Id="rId6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5.xml"/><Relationship Id="rId6" Type="http://schemas.microsoft.com/office/2011/relationships/inkAction" Target="../ink/inkAction13.xml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1" Type="http://schemas.openxmlformats.org/officeDocument/2006/relationships/tags" Target="../tags/tag7.xml"/><Relationship Id="rId2" Type="http://schemas.microsoft.com/office/2007/relationships/media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6.xml"/><Relationship Id="rId6" Type="http://schemas.microsoft.com/office/2011/relationships/inkAction" Target="../ink/inkAction14.xml"/><Relationship Id="rId7" Type="http://schemas.openxmlformats.org/officeDocument/2006/relationships/image" Target="../media/image3.png"/><Relationship Id="rId8" Type="http://schemas.openxmlformats.org/officeDocument/2006/relationships/image" Target="../media/image1.png"/><Relationship Id="rId1" Type="http://schemas.openxmlformats.org/officeDocument/2006/relationships/tags" Target="../tags/tag8.xml"/><Relationship Id="rId2" Type="http://schemas.microsoft.com/office/2007/relationships/media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7.xml"/><Relationship Id="rId5" Type="http://schemas.openxmlformats.org/officeDocument/2006/relationships/hyperlink" Target="123" TargetMode="External"/><Relationship Id="rId6" Type="http://schemas.openxmlformats.org/officeDocument/2006/relationships/hyperlink" Target="#L9527"/><Relationship Id="rId7" Type="http://schemas.microsoft.com/office/2011/relationships/inkAction" Target="../ink/inkAction15.xml"/><Relationship Id="rId8" Type="http://schemas.openxmlformats.org/officeDocument/2006/relationships/image" Target="../media/image4.png"/><Relationship Id="rId9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8.xml"/><Relationship Id="rId6" Type="http://schemas.openxmlformats.org/officeDocument/2006/relationships/hyperlink" Target="123" TargetMode="External"/><Relationship Id="rId7" Type="http://schemas.openxmlformats.org/officeDocument/2006/relationships/hyperlink" Target="#L9527"/><Relationship Id="rId8" Type="http://schemas.microsoft.com/office/2011/relationships/inkAction" Target="../ink/inkAction16.xml"/><Relationship Id="rId9" Type="http://schemas.openxmlformats.org/officeDocument/2006/relationships/image" Target="../media/image5.png"/><Relationship Id="rId10" Type="http://schemas.openxmlformats.org/officeDocument/2006/relationships/image" Target="../media/image1.png"/><Relationship Id="rId1" Type="http://schemas.openxmlformats.org/officeDocument/2006/relationships/tags" Target="../tags/tag9.xml"/><Relationship Id="rId2" Type="http://schemas.microsoft.com/office/2007/relationships/media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9.xml"/><Relationship Id="rId5" Type="http://schemas.openxmlformats.org/officeDocument/2006/relationships/hyperlink" Target="123" TargetMode="External"/><Relationship Id="rId6" Type="http://schemas.openxmlformats.org/officeDocument/2006/relationships/hyperlink" Target="#L9527"/><Relationship Id="rId7" Type="http://schemas.microsoft.com/office/2011/relationships/inkAction" Target="../ink/inkAction17.xml"/><Relationship Id="rId8" Type="http://schemas.openxmlformats.org/officeDocument/2006/relationships/image" Target="../media/image6.png"/><Relationship Id="rId9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hyperlink" Target="http://www.w3.org/TR/2004/REC-xmlschema-2-20041028/#base64Binary" TargetMode="External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4.xml"/><Relationship Id="rId6" Type="http://schemas.openxmlformats.org/officeDocument/2006/relationships/hyperlink" Target="http://www.w3.org/TR/2004/REC-xmlschema-2-20041028/#base64Binary" TargetMode="External"/><Relationship Id="rId7" Type="http://schemas.openxmlformats.org/officeDocument/2006/relationships/image" Target="../media/image1.png"/><Relationship Id="rId1" Type="http://schemas.openxmlformats.org/officeDocument/2006/relationships/tags" Target="../tags/tag1.xml"/><Relationship Id="rId2" Type="http://schemas.microsoft.com/office/2007/relationships/media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5.xml"/><Relationship Id="rId6" Type="http://schemas.openxmlformats.org/officeDocument/2006/relationships/hyperlink" Target="http://www.w3.org/TR/2004/REC-xmlschema-2-20041028/#base64Binary" TargetMode="External"/><Relationship Id="rId7" Type="http://schemas.openxmlformats.org/officeDocument/2006/relationships/image" Target="../media/image1.png"/><Relationship Id="rId1" Type="http://schemas.openxmlformats.org/officeDocument/2006/relationships/tags" Target="../tags/tag2.xml"/><Relationship Id="rId2" Type="http://schemas.microsoft.com/office/2007/relationships/media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hyperlink" Target="#L9527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hyperlink" Target="123" TargetMode="External"/><Relationship Id="rId6" Type="http://schemas.openxmlformats.org/officeDocument/2006/relationships/hyperlink" Target="#R8"/><Relationship Id="rId7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hyperlink" Target="#L3777"/><Relationship Id="rId6" Type="http://schemas.openxmlformats.org/officeDocument/2006/relationships/hyperlink" Target="http://www.w3.org/TR/2005/REC-xop10-20050125/#xop_include" TargetMode="External"/><Relationship Id="rId7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Binary data Optimization</a:t>
            </a:r>
            <a:r>
              <a:rPr lang="en-US" altLang="zh-CN" smtClean="0">
                <a:solidFill>
                  <a:srgbClr val="000000"/>
                </a:solidFill>
              </a:rPr>
              <a:t/>
            </a:r>
            <a:br>
              <a:rPr lang="en-US" altLang="zh-CN" smtClean="0">
                <a:solidFill>
                  <a:srgbClr val="000000"/>
                </a:solidFill>
              </a:rPr>
            </a:br>
            <a:r>
              <a:rPr lang="en-US" altLang="zh-CN" sz="1600" smtClean="0">
                <a:solidFill>
                  <a:srgbClr val="000000"/>
                </a:solidFill>
              </a:rPr>
              <a:t>SOAP 1.2</a:t>
            </a:r>
            <a:br>
              <a:rPr lang="en-US" altLang="zh-CN" sz="1600" smtClean="0">
                <a:solidFill>
                  <a:srgbClr val="000000"/>
                </a:solidFill>
              </a:rPr>
            </a:br>
            <a:r>
              <a:rPr lang="en-US" altLang="zh-CN" sz="1600" smtClean="0">
                <a:solidFill>
                  <a:srgbClr val="000000"/>
                </a:solidFill>
              </a:rPr>
              <a:t/>
            </a:r>
            <a:br>
              <a:rPr lang="en-US" altLang="zh-CN" sz="1600" smtClean="0">
                <a:solidFill>
                  <a:srgbClr val="000000"/>
                </a:solidFill>
              </a:rPr>
            </a:br>
            <a:r>
              <a:rPr lang="en-US" altLang="zh-CN" sz="1600" smtClean="0">
                <a:solidFill>
                  <a:srgbClr val="000000"/>
                </a:solidFill>
              </a:rPr>
              <a:t>Mainly based on </a:t>
            </a:r>
            <a:br>
              <a:rPr lang="en-US" altLang="zh-CN" sz="1600" smtClean="0">
                <a:solidFill>
                  <a:srgbClr val="000000"/>
                </a:solidFill>
              </a:rPr>
            </a:br>
            <a:r>
              <a:rPr lang="en-US" altLang="zh-CN" sz="1600" smtClean="0">
                <a:solidFill>
                  <a:srgbClr val="000000"/>
                </a:solidFill>
              </a:rPr>
              <a:t>W3C Recommendation part 0</a:t>
            </a:r>
            <a:endParaRPr lang="en-US" altLang="zh-CN" sz="200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CN" sz="2800" smtClean="0"/>
              <a:t>Software Institute, Nanjing University</a:t>
            </a:r>
          </a:p>
          <a:p>
            <a:pPr eaLnBrk="1" hangingPunct="1"/>
            <a:r>
              <a:rPr lang="en-US" altLang="zh-CN" sz="2800" smtClean="0"/>
              <a:t>Bei Jia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71"/>
    </mc:Choice>
    <mc:Fallback xmlns="">
      <p:transition spd="slow" advTm="10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The Optimized Transmission Serialization Format </a:t>
            </a:r>
            <a:r>
              <a:rPr lang="en-US" altLang="zh-CN" dirty="0"/>
              <a:t>O</a:t>
            </a:r>
            <a:r>
              <a:rPr lang="en-US" altLang="zh-CN" dirty="0" smtClean="0"/>
              <a:t>ver HTTP (1/3)</a:t>
            </a:r>
            <a:endParaRPr lang="zh-CN" altLang="en-US" dirty="0" smtClean="0"/>
          </a:p>
        </p:txBody>
      </p:sp>
      <p:sp>
        <p:nvSpPr>
          <p:cNvPr id="22531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D64D5F8-3749-49A6-B9BA-987FA9171040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10</a:t>
            </a:fld>
            <a:endParaRPr lang="en-US" altLang="zh-CN" sz="1000" dirty="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67544" y="1451722"/>
            <a:ext cx="8229600" cy="493365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HTTP/1.1 200 OK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Content-Type: Multipart/Related; boundary=example-boundary;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 type=application/</a:t>
            </a:r>
            <a:r>
              <a:rPr lang="en-US" altLang="zh-CN" sz="11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xop+xml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;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 start="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itinerary123.xml@travelcompany.example.org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";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 </a:t>
            </a:r>
            <a:r>
              <a:rPr lang="en-US" altLang="zh-CN" sz="11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startinfo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="application/</a:t>
            </a:r>
            <a:r>
              <a:rPr lang="en-US" altLang="zh-CN" sz="11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soap+xml;action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=\"http://travelcompany.example.org/Process\""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Content-Description: This is an example of an optimized SOAP message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Content-Length: </a:t>
            </a:r>
            <a:r>
              <a:rPr lang="en-US" altLang="zh-CN" sz="11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nnnn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1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--example-boundary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Content-Type: application/</a:t>
            </a:r>
            <a:r>
              <a:rPr lang="en-US" altLang="zh-CN" sz="11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xop+xml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; </a:t>
            </a:r>
            <a:r>
              <a:rPr lang="en-US" altLang="zh-CN" sz="11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charset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=UTF-8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type="application/</a:t>
            </a:r>
            <a:r>
              <a:rPr lang="en-US" altLang="zh-CN" sz="11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soap+xml;action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=\"http://travelcompany.example.org/Process\""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Content-Transfer-Encoding: 8bit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Content-ID: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itinerary123.xml@travelcompany.example.org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8080"/>
                </a:solidFill>
                <a:highlight>
                  <a:srgbClr val="FFFFFF"/>
                </a:highlight>
                <a:latin typeface="Arial"/>
              </a:rPr>
              <a:t>&lt;?xml version='1.0'?&gt;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env:Envelope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xmlns:env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http://www.w3.org/2003/05/soap-envelope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xmlns:xmime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='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http://www.w3.org/2004/06/xmlmime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'&gt;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env:Header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m:reservation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xmlns:m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http://travelcompany.example.org/reservation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env:role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http://www.w3.org/2003/05/soap-envelope/role/next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1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env:mustUnderstand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true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m:reservation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……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14" name="Line 6"/>
          <p:cNvSpPr>
            <a:spLocks noChangeShapeType="1"/>
          </p:cNvSpPr>
          <p:nvPr/>
        </p:nvSpPr>
        <p:spPr bwMode="auto">
          <a:xfrm flipH="1" flipV="1">
            <a:off x="4211638" y="2276475"/>
            <a:ext cx="865187" cy="6477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5076825" y="2730500"/>
            <a:ext cx="30956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Used to link the body part that contains root object </a:t>
            </a:r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 flipH="1">
            <a:off x="4643438" y="3284538"/>
            <a:ext cx="576262" cy="6096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" name="Line 6"/>
          <p:cNvSpPr>
            <a:spLocks noChangeShapeType="1"/>
          </p:cNvSpPr>
          <p:nvPr/>
        </p:nvSpPr>
        <p:spPr bwMode="auto">
          <a:xfrm flipH="1" flipV="1">
            <a:off x="2843213" y="1989138"/>
            <a:ext cx="2951162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" name="Text Box 7"/>
          <p:cNvSpPr txBox="1">
            <a:spLocks noChangeArrowheads="1"/>
          </p:cNvSpPr>
          <p:nvPr/>
        </p:nvSpPr>
        <p:spPr bwMode="auto">
          <a:xfrm>
            <a:off x="5807075" y="1636713"/>
            <a:ext cx="324008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XML document serialized using the [</a:t>
            </a:r>
            <a:r>
              <a:rPr lang="en-US" altLang="zh-CN" sz="1800">
                <a:hlinkClick r:id="rId6"/>
              </a:rPr>
              <a:t>XOP</a:t>
            </a:r>
            <a:r>
              <a:rPr lang="en-US" altLang="zh-CN" sz="1800"/>
              <a:t>] format</a:t>
            </a:r>
          </a:p>
        </p:txBody>
      </p:sp>
      <p:sp>
        <p:nvSpPr>
          <p:cNvPr id="19" name="Line 6"/>
          <p:cNvSpPr>
            <a:spLocks noChangeShapeType="1"/>
          </p:cNvSpPr>
          <p:nvPr/>
        </p:nvSpPr>
        <p:spPr bwMode="auto">
          <a:xfrm flipH="1">
            <a:off x="4821238" y="4937125"/>
            <a:ext cx="703262" cy="16827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Text Box 7"/>
          <p:cNvSpPr txBox="1">
            <a:spLocks noChangeArrowheads="1"/>
          </p:cNvSpPr>
          <p:nvPr/>
        </p:nvSpPr>
        <p:spPr bwMode="auto">
          <a:xfrm>
            <a:off x="5524500" y="4419600"/>
            <a:ext cx="324008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Root part is the XML 1.0 serialization of the SOAP </a:t>
            </a:r>
            <a:r>
              <a:rPr lang="en-US" altLang="zh-CN" sz="1800">
                <a:hlinkClick r:id="rId6"/>
              </a:rPr>
              <a:t>env:Envelope</a:t>
            </a:r>
            <a:endParaRPr lang="en-US" altLang="zh-CN" sz="1800"/>
          </a:p>
        </p:txBody>
      </p:sp>
      <p:sp>
        <p:nvSpPr>
          <p:cNvPr id="21" name="Line 6"/>
          <p:cNvSpPr>
            <a:spLocks noChangeShapeType="1"/>
          </p:cNvSpPr>
          <p:nvPr/>
        </p:nvSpPr>
        <p:spPr bwMode="auto">
          <a:xfrm flipH="1">
            <a:off x="3419475" y="1246188"/>
            <a:ext cx="2232025" cy="442912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5600700" y="863600"/>
            <a:ext cx="30861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 dirty="0"/>
              <a:t>The resultant MIME headers are sent as HTTP headers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405"/>
    </mc:Choice>
    <mc:Fallback xmlns="">
      <p:transition spd="slow" advTm="94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4" grpId="0" animBg="1"/>
      <p:bldP spid="15" grpId="0"/>
      <p:bldP spid="16" grpId="0" animBg="1"/>
      <p:bldP spid="17" grpId="0" animBg="1"/>
      <p:bldP spid="18" grpId="0"/>
      <p:bldP spid="19" grpId="0" animBg="1"/>
      <p:bldP spid="20" grpId="0"/>
      <p:bldP spid="21" grpId="0" animBg="1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/>
              <a:t>The Optimized Transmission Serialization Format Over HTTP </a:t>
            </a:r>
            <a:r>
              <a:rPr lang="en-US" altLang="zh-CN" dirty="0" smtClean="0"/>
              <a:t>(2/3</a:t>
            </a:r>
            <a:r>
              <a:rPr lang="en-US" altLang="zh-CN" dirty="0"/>
              <a:t>)</a:t>
            </a:r>
            <a:endParaRPr lang="zh-CN" altLang="en-US" dirty="0" smtClean="0"/>
          </a:p>
        </p:txBody>
      </p:sp>
      <p:sp>
        <p:nvSpPr>
          <p:cNvPr id="24579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CF78512-11FF-40E4-A645-C449DF573C96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11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67544" y="1451722"/>
            <a:ext cx="8229600" cy="5339923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……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n:passenger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xmlns:n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http://mycompany.example.com/employees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1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env:role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http://www.w3.org/2003/05/soap-envelope/role/next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1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env:mustUnderstand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true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n:passenger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env:Header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env:Body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o:travelAgencyLogo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xmlns:o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http://travelcompany.example.org/images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1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xmime:contentType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='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image/jpg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'&gt;&lt;</a:t>
            </a:r>
            <a:r>
              <a:rPr lang="en-US" altLang="zh-CN" sz="11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xop:Include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xmlns:xop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='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http://www.w3.org/2003/12/xop/include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'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href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cid:logo.gif@travelcompany.example.org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"/&gt;&lt;/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o:travelAgencyLogo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p:itinerary</a:t>
            </a:r>
            <a:endParaRPr lang="en-US" altLang="zh-CN" sz="11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xmlns:p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http://travelcompany.example.org/reservation/travel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p:departure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p:departure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p:return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p:return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p:itinerary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q:lodging</a:t>
            </a:r>
            <a:endParaRPr lang="en-US" altLang="zh-CN" sz="11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xmlns:q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http://travelcompany.example.org/reservation/hotels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hotel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hotel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……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13" name="Line 6"/>
          <p:cNvSpPr>
            <a:spLocks noChangeShapeType="1"/>
          </p:cNvSpPr>
          <p:nvPr/>
        </p:nvSpPr>
        <p:spPr bwMode="auto">
          <a:xfrm flipH="1" flipV="1">
            <a:off x="3492500" y="3573463"/>
            <a:ext cx="617538" cy="935037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4110038" y="4221163"/>
            <a:ext cx="302418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Link to MIME body part contains the binary data</a:t>
            </a:r>
          </a:p>
        </p:txBody>
      </p:sp>
      <p:sp>
        <p:nvSpPr>
          <p:cNvPr id="15" name="Line 6"/>
          <p:cNvSpPr>
            <a:spLocks noChangeShapeType="1"/>
          </p:cNvSpPr>
          <p:nvPr/>
        </p:nvSpPr>
        <p:spPr bwMode="auto">
          <a:xfrm flipH="1">
            <a:off x="2555875" y="2492375"/>
            <a:ext cx="2016125" cy="865188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" name="Text Box 7"/>
          <p:cNvSpPr txBox="1">
            <a:spLocks noChangeArrowheads="1"/>
          </p:cNvSpPr>
          <p:nvPr/>
        </p:nvSpPr>
        <p:spPr bwMode="auto">
          <a:xfrm>
            <a:off x="4500563" y="2305050"/>
            <a:ext cx="20526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The media type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669"/>
    </mc:Choice>
    <mc:Fallback xmlns="">
      <p:transition spd="slow" advTm="79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3" grpId="0" animBg="1"/>
      <p:bldP spid="14" grpId="0"/>
      <p:bldP spid="15" grpId="0" animBg="1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/>
              <a:t>The Optimized Transmission Serialization Format Over HTTP </a:t>
            </a:r>
            <a:r>
              <a:rPr lang="en-US" altLang="zh-CN" dirty="0" smtClean="0"/>
              <a:t>(3/3</a:t>
            </a:r>
            <a:r>
              <a:rPr lang="en-US" altLang="zh-CN" dirty="0"/>
              <a:t>)</a:t>
            </a:r>
            <a:endParaRPr lang="zh-CN" altLang="en-US" dirty="0" smtClean="0"/>
          </a:p>
        </p:txBody>
      </p:sp>
      <p:sp>
        <p:nvSpPr>
          <p:cNvPr id="26627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A923F48D-3F6B-4F18-A19C-E5D99AC7C92A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12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67544" y="1451722"/>
            <a:ext cx="8229600" cy="4730526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……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r:areaMap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xmlns:r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http://travelcompany.example.org/maps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xmime:contentType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image/jpg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"&gt;&lt;</a:t>
            </a:r>
            <a:r>
              <a:rPr lang="en-US" altLang="zh-CN" sz="11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xop:Include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xmlns:xop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='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http://www.w3.org/2003/12/xop/include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'</a:t>
            </a: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</a:t>
            </a:r>
            <a:r>
              <a:rPr lang="en-US" altLang="zh-CN" sz="11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href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cid:map123.jpg@travelcompany.example.org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"/&gt;&lt;/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r:areaMap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q:lodging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env:Body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1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env:Envelope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--example-boundary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Content-Type: image/jpg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Content-Transfer-Encoding: binary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Content-ID: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logo.gif@travelcompany.example.org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 the binary data 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--example-boundary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Content-Type: image/jpg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Content-Transfer-Encoding: binary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Content-ID: 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1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map123.jpg@travelcompany.example.org</a:t>
            </a:r>
            <a:r>
              <a:rPr lang="en-US" altLang="zh-CN" sz="11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 the binary data 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1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1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--example-boundary--</a:t>
            </a: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H="1" flipV="1">
            <a:off x="3708400" y="3644900"/>
            <a:ext cx="576263" cy="6477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356100" y="4000500"/>
            <a:ext cx="2808288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Related MIME body parts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placed in the HTTP body</a:t>
            </a:r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 flipH="1">
            <a:off x="2700338" y="4292600"/>
            <a:ext cx="1584325" cy="690563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H="1" flipV="1">
            <a:off x="4067175" y="2276475"/>
            <a:ext cx="714375" cy="525463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4810125" y="2673350"/>
            <a:ext cx="27146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Link to MIME body part contains the binary data</a:t>
            </a:r>
          </a:p>
        </p:txBody>
      </p:sp>
      <p:sp>
        <p:nvSpPr>
          <p:cNvPr id="12" name="Line 6"/>
          <p:cNvSpPr>
            <a:spLocks noChangeShapeType="1"/>
          </p:cNvSpPr>
          <p:nvPr/>
        </p:nvSpPr>
        <p:spPr bwMode="auto">
          <a:xfrm flipH="1" flipV="1">
            <a:off x="2700338" y="2065338"/>
            <a:ext cx="195262" cy="608012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1992313" y="2563813"/>
            <a:ext cx="20526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The media type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855"/>
    </mc:Choice>
    <mc:Fallback xmlns="">
      <p:transition spd="slow" advTm="181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7" grpId="0"/>
      <p:bldP spid="10" grpId="0" animBg="1"/>
      <p:bldP spid="9" grpId="0" animBg="1"/>
      <p:bldP spid="11" grpId="0"/>
      <p:bldP spid="12" grpId="0" animBg="1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Optimization including URI-based References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560513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zh-CN" altLang="en-US" sz="3600" dirty="0" smtClean="0"/>
              <a:t>另一种优化就是将对</a:t>
            </a:r>
            <a:r>
              <a:rPr lang="en-US" altLang="zh-CN" sz="3600" dirty="0" smtClean="0"/>
              <a:t>web</a:t>
            </a:r>
            <a:r>
              <a:rPr lang="zh-CN" altLang="en-US" sz="3600" dirty="0" smtClean="0"/>
              <a:t>资源的引用包含在</a:t>
            </a:r>
            <a:r>
              <a:rPr lang="en-US" altLang="zh-CN" sz="3600" dirty="0" err="1" smtClean="0"/>
              <a:t>uri</a:t>
            </a:r>
            <a:r>
              <a:rPr lang="zh-CN" altLang="en-US" sz="3600" dirty="0" smtClean="0"/>
              <a:t>中</a:t>
            </a:r>
          </a:p>
          <a:p>
            <a:pPr lvl="1">
              <a:defRPr/>
            </a:pPr>
            <a:r>
              <a:rPr lang="zh-CN" altLang="en-US" sz="3100" dirty="0" smtClean="0"/>
              <a:t>这</a:t>
            </a:r>
            <a:r>
              <a:rPr lang="zh-CN" altLang="en-US" sz="3100" dirty="0"/>
              <a:t>有助于在</a:t>
            </a:r>
            <a:r>
              <a:rPr lang="en-US" altLang="zh-CN" sz="3100" dirty="0"/>
              <a:t>SOAP</a:t>
            </a:r>
            <a:r>
              <a:rPr lang="zh-CN" altLang="en-US" sz="3100" dirty="0"/>
              <a:t>消息的处理取决于取消引用</a:t>
            </a:r>
            <a:r>
              <a:rPr lang="en-US" altLang="zh-CN" sz="3100" dirty="0"/>
              <a:t>URI</a:t>
            </a:r>
            <a:r>
              <a:rPr lang="zh-CN" altLang="en-US" sz="3100" dirty="0"/>
              <a:t>的情况。如果在消息内多次引用相同的资源（例如徽标的图像），则增益更大</a:t>
            </a:r>
            <a:endParaRPr lang="en-US" altLang="zh-CN" sz="3100" dirty="0" smtClean="0"/>
          </a:p>
          <a:p>
            <a:pPr>
              <a:defRPr/>
            </a:pPr>
            <a:endParaRPr lang="en-US" altLang="zh-CN" dirty="0" smtClean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457200" y="3155261"/>
            <a:ext cx="8229600" cy="3600986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HTTP/1.1 200 OK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Content-Type: application/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soap+xml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; 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charset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="utf-8"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Content-Length: 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nnnn</a:t>
            </a:r>
            <a:endParaRPr lang="zh-CN" altLang="en-US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8080"/>
                </a:solidFill>
                <a:highlight>
                  <a:srgbClr val="FFFFFF"/>
                </a:highlight>
                <a:latin typeface="Arial"/>
              </a:rPr>
              <a:t>&lt;?xml version='1.0' ?&gt;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env:Envelope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xmlns:env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http://www.w3.org/2003/05/soap-envelope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env:Header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env:Header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env:Body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o:travelAgencyLogo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xmlns:o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http://travelcompany.example.org/images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o:image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o:source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http://travelcompany.example.org/images/logo.jpg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"/&gt;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o:travelAgencyLogo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zh-CN" altLang="en-US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  <a:endParaRPr lang="zh-CN" altLang="en-US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env:Body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env:Envelope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H="1" flipV="1">
            <a:off x="5076825" y="5589588"/>
            <a:ext cx="360363" cy="50165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4083050" y="6091238"/>
            <a:ext cx="372903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600"/>
              <a:t>Where to find the logo, defined by URI</a:t>
            </a:r>
          </a:p>
        </p:txBody>
      </p:sp>
      <p:sp>
        <p:nvSpPr>
          <p:cNvPr id="28679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C9BF09E3-D0ED-41FB-9EC1-A34F82CC4607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13</a:t>
            </a:fld>
            <a:endParaRPr lang="en-US" altLang="zh-CN" sz="1000" smtClean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953"/>
    </mc:Choice>
    <mc:Fallback xmlns="">
      <p:transition spd="slow" advTm="96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9" grpId="0" animBg="1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Using the Resource Representation SOAP Header Block (1/3)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dirty="0" smtClean="0"/>
              <a:t>如果接收者不</a:t>
            </a:r>
            <a:r>
              <a:rPr lang="zh-CN" altLang="en-US" dirty="0"/>
              <a:t>能</a:t>
            </a:r>
            <a:r>
              <a:rPr lang="zh-CN" altLang="en-US" dirty="0" smtClean="0"/>
              <a:t>或希望</a:t>
            </a:r>
            <a:r>
              <a:rPr lang="zh-CN" altLang="en-US" dirty="0"/>
              <a:t>避免这样做所需的网络流量的开销，则包括基于</a:t>
            </a:r>
            <a:r>
              <a:rPr lang="en-US" altLang="zh-CN" dirty="0"/>
              <a:t>URI</a:t>
            </a:r>
            <a:r>
              <a:rPr lang="zh-CN" altLang="en-US" dirty="0"/>
              <a:t>的引用的优化可能是不可能的</a:t>
            </a:r>
            <a:endParaRPr lang="en-US" altLang="zh-CN" dirty="0"/>
          </a:p>
          <a:p>
            <a:pPr>
              <a:lnSpc>
                <a:spcPct val="120000"/>
              </a:lnSpc>
              <a:defRPr/>
            </a:pPr>
            <a:r>
              <a:rPr lang="zh-CN" altLang="en-US" dirty="0" smtClean="0"/>
              <a:t>资源</a:t>
            </a:r>
            <a:r>
              <a:rPr lang="zh-CN" altLang="en-US" dirty="0"/>
              <a:t>表示</a:t>
            </a:r>
            <a:r>
              <a:rPr lang="en-US" altLang="zh-CN" dirty="0"/>
              <a:t>SOAP</a:t>
            </a:r>
            <a:r>
              <a:rPr lang="zh-CN" altLang="en-US" dirty="0"/>
              <a:t>报头块</a:t>
            </a:r>
            <a:r>
              <a:rPr lang="en-US" altLang="zh-CN" dirty="0"/>
              <a:t>[</a:t>
            </a:r>
            <a:r>
              <a:rPr lang="en-US" altLang="zh-CN" dirty="0" err="1"/>
              <a:t>ResRep</a:t>
            </a:r>
            <a:r>
              <a:rPr lang="en-US" altLang="zh-CN" dirty="0"/>
              <a:t>]</a:t>
            </a:r>
            <a:r>
              <a:rPr lang="zh-CN" altLang="en-US" dirty="0"/>
              <a:t>规范描述了一个</a:t>
            </a:r>
            <a:r>
              <a:rPr lang="zh-CN" altLang="en-US" dirty="0" smtClean="0"/>
              <a:t>包含</a:t>
            </a:r>
            <a:r>
              <a:rPr lang="en-US" altLang="zh-CN" dirty="0">
                <a:hlinkClick r:id="rId5"/>
              </a:rPr>
              <a:t>rep:Representation</a:t>
            </a:r>
            <a:r>
              <a:rPr lang="zh-CN" altLang="en-US" dirty="0" smtClean="0"/>
              <a:t>元素</a:t>
            </a:r>
            <a:r>
              <a:rPr lang="zh-CN" altLang="en-US" dirty="0"/>
              <a:t>的</a:t>
            </a:r>
            <a:r>
              <a:rPr lang="en-US" altLang="zh-CN" dirty="0"/>
              <a:t>SOAP</a:t>
            </a:r>
            <a:r>
              <a:rPr lang="zh-CN" altLang="en-US" dirty="0"/>
              <a:t>标头块，它定义了</a:t>
            </a:r>
            <a:r>
              <a:rPr lang="en-US" altLang="zh-CN" dirty="0"/>
              <a:t>SOAP</a:t>
            </a:r>
            <a:r>
              <a:rPr lang="zh-CN" altLang="en-US" dirty="0"/>
              <a:t>消息信息集中引用的基于</a:t>
            </a:r>
            <a:r>
              <a:rPr lang="en-US" altLang="zh-CN" dirty="0"/>
              <a:t>URI</a:t>
            </a:r>
            <a:r>
              <a:rPr lang="zh-CN" altLang="en-US" dirty="0"/>
              <a:t>的资源表示如何被标识的接收方携带和处理</a:t>
            </a:r>
            <a:endParaRPr lang="en-US" altLang="zh-CN" dirty="0" smtClean="0"/>
          </a:p>
          <a:p>
            <a:pPr>
              <a:lnSpc>
                <a:spcPct val="110000"/>
              </a:lnSpc>
              <a:defRPr/>
            </a:pPr>
            <a:endParaRPr lang="en-US" altLang="zh-CN" dirty="0" smtClean="0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6D811B27-C74F-48AA-895E-0D39BF5D6E66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14</a:t>
            </a:fld>
            <a:endParaRPr lang="en-US" altLang="zh-CN" sz="1000" smtClean="0"/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8"/>
    </mc:Choice>
    <mc:Fallback xmlns="">
      <p:transition spd="slow" advTm="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Using the Resource Representation SOAP Header Block (2/2)</a:t>
            </a:r>
            <a:endParaRPr lang="zh-CN" altLang="en-US" dirty="0" smtClean="0"/>
          </a:p>
        </p:txBody>
      </p:sp>
      <p:sp>
        <p:nvSpPr>
          <p:cNvPr id="31747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DBF9217-1148-4E81-B25E-F02A06D35EA7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15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Grp="1" noChangeArrowheads="1"/>
          </p:cNvSpPr>
          <p:nvPr>
            <p:ph idx="1"/>
          </p:nvPr>
        </p:nvSpPr>
        <p:spPr>
          <a:xfrm>
            <a:off x="457200" y="1412776"/>
            <a:ext cx="8229600" cy="4930581"/>
          </a:xfrm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>
            <a:spAutoFit/>
          </a:bodyPr>
          <a:lstStyle/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HTTP/1.1 200 OK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Content-Type: application/</a:t>
            </a:r>
            <a:r>
              <a:rPr lang="en-US" altLang="zh-CN" sz="12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soap+xml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; </a:t>
            </a:r>
            <a:r>
              <a:rPr lang="en-US" altLang="zh-CN" sz="12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charset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="utf-8"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Content-Length: </a:t>
            </a:r>
            <a:r>
              <a:rPr lang="en-US" altLang="zh-CN" sz="12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nnnn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zh-CN" altLang="en-US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8080"/>
                </a:solidFill>
                <a:highlight>
                  <a:srgbClr val="FFFFFF"/>
                </a:highlight>
              </a:rPr>
              <a:t>&lt;?xml version='1.0' ?&gt;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env:Envelope</a:t>
            </a:r>
            <a:r>
              <a:rPr lang="en-US" altLang="zh-CN" sz="12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2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xmlns:env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="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http://www.w3.org/2003/05/soap-envelope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"</a:t>
            </a:r>
            <a:endParaRPr lang="en-US" altLang="zh-CN" sz="1200" dirty="0" smtClean="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  </a:t>
            </a:r>
            <a:r>
              <a:rPr lang="en-US" altLang="zh-CN" sz="12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xmlns:rep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='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http://www.w3.org/2004/02/representation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'</a:t>
            </a:r>
            <a:endParaRPr lang="en-US" altLang="zh-CN" sz="1200" dirty="0" smtClean="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    </a:t>
            </a:r>
            <a:r>
              <a:rPr lang="en-US" altLang="zh-CN" sz="12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xmlns:xmime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='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http://www.w3.org/2004/06/xmlmime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'&gt;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env:Header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rep:Representation</a:t>
            </a:r>
            <a:r>
              <a:rPr lang="en-US" altLang="zh-CN" sz="12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resource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='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http://travelcompany.example.org/images/logo.jpg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'&gt;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rep:Data</a:t>
            </a:r>
            <a:r>
              <a:rPr lang="en-US" altLang="zh-CN" sz="12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2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xmime:contentType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='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image/jpg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'&gt;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HlkR4cTYvAQLAcOAAAAAAQCAAgEAA0GA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AEJAAYLAAoNAA8PAAAAJAQCJAgEJA0GJAEJJAYLJAoNJA8PJAAASAQCSAgESA0GSAEJSAYLSAoNSA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8PSAAQbAQSbAgUbA0WbAEZbAYbbAodbA8fbAAQkAQSkAgUkA0WkAEZkAYbkAodkA8fkAAgtAQitAgk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            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:::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qG4dSiwpp2eK4LZLr6tuqTWump4H4xSz6G1dioPCqT5eWq5EtdUdJSSoYLAMjqasWYLZYmTOrz+o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7aJOt+aM9rWrxut4DAArILM9t0kShRgCFJaUk+uvAgshVRaPlXebGyv67APwKb9qw/r0di/a6Cxn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err="1" smtClean="0">
                <a:solidFill>
                  <a:srgbClr val="000000"/>
                </a:solidFill>
                <a:highlight>
                  <a:srgbClr val="FFFFFF"/>
                </a:highlight>
              </a:rPr>
              <a:t>lELvZYABAsD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==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rep:Data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rep:Representation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 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:::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env:Header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……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H="1" flipV="1">
            <a:off x="4225925" y="4746625"/>
            <a:ext cx="493713" cy="35877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067175" y="5157788"/>
            <a:ext cx="35433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If dereferencing URI were considered unacceptable, the base64-encoded representation of the resource is used</a:t>
            </a: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 flipH="1">
            <a:off x="4067175" y="3213100"/>
            <a:ext cx="1225550" cy="230188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5364163" y="2965450"/>
            <a:ext cx="27368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Mandatory</a:t>
            </a:r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 flipH="1">
            <a:off x="3563938" y="3365500"/>
            <a:ext cx="1881187" cy="350838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5516563" y="3117850"/>
            <a:ext cx="27368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Optional</a:t>
            </a: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5470525" y="1844675"/>
            <a:ext cx="30622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Other attributes or header blocks are permitted</a:t>
            </a:r>
          </a:p>
        </p:txBody>
      </p:sp>
      <mc:AlternateContent xmlns:mc="http://schemas.openxmlformats.org/markup-compatibility/2006">
        <mc:Choice xmlns=""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3" name="墨迹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61920" y="3577320"/>
              <a:ext cx="7334640" cy="2821320"/>
            </p14:xfrm>
          </p:contentPart>
        </mc:Choice>
        <mc:Fallback>
          <p:pic>
            <p:nvPicPr>
              <p:cNvPr id="3" name="墨迹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7240" y="3570120"/>
                <a:ext cx="7346520" cy="28357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55"/>
    </mc:Choice>
    <mc:Fallback xmlns="">
      <p:transition spd="slow" advTm="64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Using the Resource Representation SOAP Header Block (3/3)</a:t>
            </a:r>
            <a:endParaRPr lang="zh-CN" altLang="en-US" dirty="0" smtClean="0"/>
          </a:p>
        </p:txBody>
      </p:sp>
      <p:sp>
        <p:nvSpPr>
          <p:cNvPr id="33795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42856FA4-D7C2-4BFA-93EE-362DF2DF8B53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16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Grp="1" noChangeArrowheads="1"/>
          </p:cNvSpPr>
          <p:nvPr>
            <p:ph idx="1"/>
          </p:nvPr>
        </p:nvSpPr>
        <p:spPr>
          <a:xfrm>
            <a:off x="467544" y="1772816"/>
            <a:ext cx="8229600" cy="2714589"/>
          </a:xfrm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>
            <a:spAutoFit/>
          </a:bodyPr>
          <a:lstStyle/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……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env:Body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200" dirty="0" smtClean="0">
                <a:solidFill>
                  <a:srgbClr val="800000"/>
                </a:solidFill>
                <a:highlight>
                  <a:srgbClr val="FFFFFF"/>
                </a:highlight>
              </a:rPr>
              <a:t>o:travelAgencyLogo</a:t>
            </a:r>
            <a:r>
              <a:rPr lang="en-US" altLang="zh-CN" sz="12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200" dirty="0" err="1" smtClean="0">
                <a:solidFill>
                  <a:srgbClr val="FF0000"/>
                </a:solidFill>
                <a:highlight>
                  <a:srgbClr val="FFFFFF"/>
                </a:highlight>
              </a:rPr>
              <a:t>xmlns:o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="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http://travelcompany.example.org/images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"&gt;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</a:t>
            </a:r>
            <a:r>
              <a:rPr lang="en-US" altLang="zh-CN" sz="1200" dirty="0" smtClean="0">
                <a:solidFill>
                  <a:srgbClr val="800000"/>
                </a:solidFill>
                <a:highlight>
                  <a:srgbClr val="FFFFFF"/>
                </a:highlight>
              </a:rPr>
              <a:t>o:image</a:t>
            </a:r>
            <a:r>
              <a:rPr lang="en-US" altLang="zh-CN" sz="1200" dirty="0" smtClean="0">
                <a:solidFill>
                  <a:srgbClr val="FF0000"/>
                </a:solidFill>
                <a:highlight>
                  <a:srgbClr val="FFFFFF"/>
                </a:highlight>
              </a:rPr>
              <a:t> o:source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= "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http://travelcompany.example.org/images/logo.jpg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"/&gt;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&lt;/</a:t>
            </a:r>
            <a:r>
              <a:rPr lang="en-US" altLang="zh-CN" sz="1200" dirty="0" smtClean="0">
                <a:solidFill>
                  <a:srgbClr val="800000"/>
                </a:solidFill>
                <a:highlight>
                  <a:srgbClr val="FFFFFF"/>
                </a:highlight>
              </a:rPr>
              <a:t>o:travelAgencyLogo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   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:::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   </a:t>
            </a: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:::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zh-CN" altLang="en-US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   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env:Body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&lt;/</a:t>
            </a:r>
            <a:r>
              <a:rPr lang="en-US" altLang="zh-CN" sz="1200" dirty="0" err="1" smtClean="0">
                <a:solidFill>
                  <a:srgbClr val="800000"/>
                </a:solidFill>
                <a:highlight>
                  <a:srgbClr val="FFFFFF"/>
                </a:highlight>
              </a:rPr>
              <a:t>env:Envelope</a:t>
            </a: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&gt;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……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H="1" flipV="1">
            <a:off x="3995738" y="2708275"/>
            <a:ext cx="863600" cy="72072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3995738" y="3460750"/>
            <a:ext cx="35433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Resource Representation SOAP Header Block can be used</a:t>
            </a:r>
          </a:p>
        </p:txBody>
      </p:sp>
      <mc:AlternateContent xmlns:mc="http://schemas.openxmlformats.org/markup-compatibility/2006">
        <mc:Choice xmlns=""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3" name="墨迹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24080" y="902880"/>
              <a:ext cx="8156520" cy="3207240"/>
            </p14:xfrm>
          </p:contentPart>
        </mc:Choice>
        <mc:Fallback>
          <p:pic>
            <p:nvPicPr>
              <p:cNvPr id="3" name="墨迹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8320" y="896040"/>
                <a:ext cx="8164800" cy="32209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094"/>
    </mc:Choice>
    <mc:Fallback xmlns="">
      <p:transition spd="slow" advTm="92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6" grpId="0" animBg="1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>
                <a:hlinkClick r:id="rId5" action="ppaction://hlinkfile"/>
              </a:rPr>
              <a:t>rep:Representation </a:t>
            </a:r>
            <a:r>
              <a:rPr lang="en-US" altLang="zh-CN" dirty="0" smtClean="0"/>
              <a:t>Optimized </a:t>
            </a:r>
            <a:r>
              <a:rPr lang="en-US" altLang="zh-CN" dirty="0"/>
              <a:t>by </a:t>
            </a:r>
            <a:r>
              <a:rPr lang="en-US" altLang="zh-CN" dirty="0">
                <a:hlinkClick r:id="rId6" action="ppaction://hlinkfile"/>
              </a:rPr>
              <a:t>[MTOM]</a:t>
            </a:r>
            <a:r>
              <a:rPr lang="en-US" altLang="zh-CN" dirty="0"/>
              <a:t> and </a:t>
            </a:r>
            <a:r>
              <a:rPr lang="en-US" altLang="zh-CN" dirty="0">
                <a:hlinkClick r:id="rId5" action="ppaction://hlinkfile"/>
              </a:rPr>
              <a:t>[XOP</a:t>
            </a:r>
            <a:r>
              <a:rPr lang="en-US" altLang="zh-CN" dirty="0" smtClean="0">
                <a:hlinkClick r:id="rId5" action="ppaction://hlinkfile"/>
              </a:rPr>
              <a:t>]</a:t>
            </a:r>
            <a:r>
              <a:rPr lang="en-US" altLang="zh-CN" dirty="0" smtClean="0"/>
              <a:t> (1/3)</a:t>
            </a:r>
            <a:endParaRPr lang="zh-CN" altLang="en-US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57200" y="2060848"/>
            <a:ext cx="8229600" cy="382258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HTTP/1.1 200 OK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Content-Type: mime/multipart-related; 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charset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="utf-8"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Content-Length: 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nnnn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2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MIME-Version: 1.0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Content-Type: Multipart/Related; boundary=example-boundary;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 type=application/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xop+xml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;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 start="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itinerary123.xml@travelcompany.example.org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";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  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startinfo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="application/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soap+xml;action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=\"http://travelcompany.example.org/Process\""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Content-Description: This is an example of an optimized SOAP message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2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--example-boundary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Content-Type: application/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xop+xml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; 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charset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=UTF-8;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type="application/</a:t>
            </a:r>
            <a:r>
              <a:rPr lang="en-US" altLang="zh-CN" sz="1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soap+xml;action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=\"http://travelcompany.example.org/Process\""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Content-Transfer-Encoding: 8bit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Content-ID: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itinerary123.xml@travelcompany.example.org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Courier New" pitchFamily="49" charset="0"/>
                <a:cs typeface="Courier New" pitchFamily="49" charset="0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……</a:t>
            </a:r>
          </a:p>
        </p:txBody>
      </p:sp>
      <p:sp>
        <p:nvSpPr>
          <p:cNvPr id="3584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241082EB-B49E-4221-BBEF-A1ED11792B16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17</a:t>
            </a:fld>
            <a:endParaRPr lang="en-US" altLang="zh-CN" sz="1000" smtClean="0"/>
          </a:p>
        </p:txBody>
      </p:sp>
      <mc:AlternateContent xmlns:mc="http://schemas.openxmlformats.org/markup-compatibility/2006">
        <mc:Choice xmlns=""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2" name="墨迹 1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45680" y="902880"/>
              <a:ext cx="8385480" cy="4970160"/>
            </p14:xfrm>
          </p:contentPart>
        </mc:Choice>
        <mc:Fallback>
          <p:pic>
            <p:nvPicPr>
              <p:cNvPr id="2" name="墨迹 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2440" y="898200"/>
                <a:ext cx="8391240" cy="49773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85"/>
    </mc:Choice>
    <mc:Fallback xmlns="">
      <p:transition spd="slow" advTm="41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>
                <a:hlinkClick r:id="rId6" action="ppaction://hlinkfile"/>
              </a:rPr>
              <a:t>rep:Representation </a:t>
            </a:r>
            <a:r>
              <a:rPr lang="en-US" altLang="zh-CN" dirty="0"/>
              <a:t>Optimized by </a:t>
            </a:r>
            <a:r>
              <a:rPr lang="en-US" altLang="zh-CN" dirty="0">
                <a:hlinkClick r:id="rId7" action="ppaction://hlinkfile"/>
              </a:rPr>
              <a:t>[MTOM]</a:t>
            </a:r>
            <a:r>
              <a:rPr lang="en-US" altLang="zh-CN" dirty="0"/>
              <a:t> and </a:t>
            </a:r>
            <a:r>
              <a:rPr lang="en-US" altLang="zh-CN" dirty="0">
                <a:hlinkClick r:id="rId6" action="ppaction://hlinkfile"/>
              </a:rPr>
              <a:t>[XOP]</a:t>
            </a:r>
            <a:r>
              <a:rPr lang="en-US" altLang="zh-CN" dirty="0"/>
              <a:t> </a:t>
            </a:r>
            <a:r>
              <a:rPr lang="en-US" altLang="zh-CN" dirty="0" smtClean="0"/>
              <a:t>(2/3</a:t>
            </a:r>
            <a:r>
              <a:rPr lang="en-US" altLang="zh-CN" dirty="0"/>
              <a:t>)</a:t>
            </a:r>
            <a:endParaRPr lang="zh-CN" altLang="en-US" dirty="0" smtClean="0"/>
          </a:p>
        </p:txBody>
      </p:sp>
      <p:sp>
        <p:nvSpPr>
          <p:cNvPr id="37891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45E86F19-C614-47FF-AF04-A479DDEF11A9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18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67544" y="1600200"/>
            <a:ext cx="8229600" cy="4930581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……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zh-CN" altLang="en-US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8080"/>
                </a:solidFill>
                <a:highlight>
                  <a:srgbClr val="FFFFFF"/>
                </a:highlight>
                <a:latin typeface="Arial"/>
              </a:rPr>
              <a:t>&lt;?xml version='1.0' ?&gt;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env:Envelope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xmlns:env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http://www.w3.org/2003/05/soap-envelope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xmlns:rep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='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http://www.w3.org/2004/02/representation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'</a:t>
            </a:r>
            <a:endParaRPr lang="en-US" altLang="zh-CN" sz="12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xmlns:xmime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='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http://www.w3.org/2004/06/xmlmime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'&gt;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env:Header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rep:Representation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resource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='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http://travelcompany.example.org/images/logo.jpg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'&gt;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xop:Include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xmlns:xop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='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http://www.w3.org/2003/12/xop/include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'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href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cid:logo.gif@travelcompany.example.org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"/&gt;&lt;/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rep:Representation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env:Header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env:Body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o:travelAgencyLogo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xmlns:o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http://travelcompany.example.org/images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o:image</a:t>
            </a:r>
            <a:r>
              <a:rPr lang="en-US" altLang="zh-CN" sz="12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o:source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 "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http://travelcompany.example.org/images/logo.jpg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"/&gt;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2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o:travelAgencyLogo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    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env:Body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2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env:Envelope</a:t>
            </a:r>
            <a:r>
              <a:rPr lang="en-US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2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……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endParaRPr lang="en-US" altLang="zh-CN" sz="12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H="1" flipV="1">
            <a:off x="5148263" y="3525838"/>
            <a:ext cx="493712" cy="360362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989513" y="3937000"/>
            <a:ext cx="3543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Optimized by XOP</a:t>
            </a:r>
          </a:p>
        </p:txBody>
      </p:sp>
      <mc:AlternateContent xmlns:mc="http://schemas.openxmlformats.org/markup-compatibility/2006">
        <mc:Choice xmlns="" xmlns:p14="http://schemas.microsoft.com/office/powerpoint/2010/main" xmlns:iact="http://schemas.microsoft.com/office/powerpoint/2014/inkAction" Requires="p14 iact">
          <p:contentPart p14:bwMode="auto" r:id="rId8">
            <p14:nvContentPartPr>
              <p14:cNvPr id="2" name="墨迹 1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74480" y="2723040"/>
              <a:ext cx="6190200" cy="1575360"/>
            </p14:xfrm>
          </p:contentPart>
        </mc:Choice>
        <mc:Fallback>
          <p:pic>
            <p:nvPicPr>
              <p:cNvPr id="2" name="墨迹 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9080" y="2716200"/>
                <a:ext cx="6202440" cy="15883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98"/>
    </mc:Choice>
    <mc:Fallback xmlns="">
      <p:transition spd="slow" advTm="35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>
                <a:hlinkClick r:id="rId5" action="ppaction://hlinkfile"/>
              </a:rPr>
              <a:t>rep:Representation </a:t>
            </a:r>
            <a:r>
              <a:rPr lang="en-US" altLang="zh-CN" dirty="0"/>
              <a:t>Optimized by </a:t>
            </a:r>
            <a:r>
              <a:rPr lang="en-US" altLang="zh-CN" dirty="0">
                <a:hlinkClick r:id="rId6" action="ppaction://hlinkfile"/>
              </a:rPr>
              <a:t>[MTOM]</a:t>
            </a:r>
            <a:r>
              <a:rPr lang="en-US" altLang="zh-CN" dirty="0"/>
              <a:t> and </a:t>
            </a:r>
            <a:r>
              <a:rPr lang="en-US" altLang="zh-CN" dirty="0">
                <a:hlinkClick r:id="rId5" action="ppaction://hlinkfile"/>
              </a:rPr>
              <a:t>[XOP]</a:t>
            </a:r>
            <a:r>
              <a:rPr lang="en-US" altLang="zh-CN" dirty="0"/>
              <a:t> </a:t>
            </a:r>
            <a:r>
              <a:rPr lang="en-US" altLang="zh-CN" dirty="0" smtClean="0"/>
              <a:t>(3/3</a:t>
            </a:r>
            <a:r>
              <a:rPr lang="en-US" altLang="zh-CN" dirty="0"/>
              <a:t>)</a:t>
            </a:r>
            <a:endParaRPr lang="zh-CN" altLang="en-US" dirty="0" smtClean="0"/>
          </a:p>
        </p:txBody>
      </p:sp>
      <p:sp>
        <p:nvSpPr>
          <p:cNvPr id="39939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7F89E01-F813-47A8-AB10-DD5E41F837CC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19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Grp="1" noChangeArrowheads="1"/>
          </p:cNvSpPr>
          <p:nvPr>
            <p:ph idx="1"/>
          </p:nvPr>
        </p:nvSpPr>
        <p:spPr>
          <a:xfrm>
            <a:off x="467544" y="1772816"/>
            <a:ext cx="8229600" cy="3157788"/>
          </a:xfrm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>
            <a:spAutoFit/>
          </a:bodyPr>
          <a:lstStyle/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FF"/>
                </a:solidFill>
                <a:highlight>
                  <a:srgbClr val="FFFFFF"/>
                </a:highlight>
              </a:rPr>
              <a:t>……</a:t>
            </a: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--example-boundary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Content-Type: image/jpg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Content-Transfer-Encoding: binary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Content-ID: &lt;logo.gif@travelcompany.example.org&gt; 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::: the binary data for the travel agency logo :::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--example-boundary Content-Type: image/jpg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Content-Transfer-Encoding: binary 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Content-ID: &lt;map123.jpg@travelcompany.example.org&gt;</a:t>
            </a: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 ::: the binary data ::: 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US" altLang="zh-CN" sz="1200" dirty="0" smtClean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>
              <a:buFont typeface="Wingdings" panose="05000000000000000000" pitchFamily="2" charset="2"/>
              <a:buNone/>
              <a:defRPr/>
            </a:pPr>
            <a:r>
              <a:rPr lang="en-US" altLang="zh-CN" sz="1200" dirty="0" smtClean="0">
                <a:solidFill>
                  <a:srgbClr val="000000"/>
                </a:solidFill>
                <a:highlight>
                  <a:srgbClr val="FFFFFF"/>
                </a:highlight>
              </a:rPr>
              <a:t>--example-boundary--</a:t>
            </a:r>
          </a:p>
        </p:txBody>
      </p:sp>
      <mc:AlternateContent xmlns:mc="http://schemas.openxmlformats.org/markup-compatibility/2006">
        <mc:Choice xmlns=""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2" name="墨迹 1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37320" y="1466640"/>
              <a:ext cx="7635600" cy="2059560"/>
            </p14:xfrm>
          </p:contentPart>
        </mc:Choice>
        <mc:Fallback>
          <p:pic>
            <p:nvPicPr>
              <p:cNvPr id="2" name="墨迹 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31200" y="1460160"/>
                <a:ext cx="7650720" cy="20725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30"/>
    </mc:Choice>
    <mc:Fallback xmlns="">
      <p:transition spd="slow" advTm="17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Binary data in SOAP messages</a:t>
            </a:r>
            <a:endParaRPr lang="zh-CN" altLang="en-US" smtClean="0"/>
          </a:p>
        </p:txBody>
      </p:sp>
      <p:sp>
        <p:nvSpPr>
          <p:cNvPr id="27651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400" dirty="0" smtClean="0"/>
              <a:t>二进制（非文本数据）的传输：图片、可执行文件等</a:t>
            </a:r>
            <a:endParaRPr lang="en-US" altLang="zh-CN" sz="2400" dirty="0" smtClean="0"/>
          </a:p>
          <a:p>
            <a:pPr>
              <a:lnSpc>
                <a:spcPct val="120000"/>
              </a:lnSpc>
              <a:defRPr/>
            </a:pPr>
            <a:r>
              <a:rPr lang="zh-CN" altLang="en-US" sz="2400" dirty="0" smtClean="0"/>
              <a:t>传统方式：将二进制数据携带在</a:t>
            </a:r>
            <a:r>
              <a:rPr lang="en-US" altLang="zh-CN" sz="2400" dirty="0" smtClean="0"/>
              <a:t>xml</a:t>
            </a:r>
            <a:r>
              <a:rPr lang="zh-CN" altLang="en-US" sz="2400" dirty="0" smtClean="0"/>
              <a:t>文档中传输。以</a:t>
            </a:r>
            <a:r>
              <a:rPr lang="en-US" altLang="zh-CN" sz="2400" dirty="0" smtClean="0"/>
              <a:t>base64</a:t>
            </a:r>
            <a:r>
              <a:rPr lang="zh-CN" altLang="en-US" sz="2400" dirty="0" smtClean="0"/>
              <a:t>编码来转化。</a:t>
            </a:r>
          </a:p>
          <a:p>
            <a:pPr lvl="1">
              <a:lnSpc>
                <a:spcPct val="120000"/>
              </a:lnSpc>
              <a:defRPr/>
            </a:pPr>
            <a:r>
              <a:rPr lang="zh-CN" altLang="en-US" sz="1900" dirty="0" smtClean="0"/>
              <a:t>对于小数据来说没什么影响，大量数据会有经常性</a:t>
            </a:r>
            <a:r>
              <a:rPr lang="zh-CN" altLang="en-US" sz="1900" dirty="0"/>
              <a:t>开销 </a:t>
            </a:r>
            <a:endParaRPr lang="zh-CN" altLang="en-US" sz="1900" dirty="0" smtClean="0"/>
          </a:p>
          <a:p>
            <a:pPr lvl="1">
              <a:lnSpc>
                <a:spcPct val="120000"/>
              </a:lnSpc>
              <a:defRPr/>
            </a:pPr>
            <a:r>
              <a:rPr lang="zh-CN" altLang="en-US" sz="1900" dirty="0" smtClean="0"/>
              <a:t>性能</a:t>
            </a:r>
            <a:r>
              <a:rPr lang="zh-CN" altLang="en-US" sz="1900" dirty="0"/>
              <a:t>开销：</a:t>
            </a:r>
          </a:p>
          <a:p>
            <a:pPr lvl="2">
              <a:lnSpc>
                <a:spcPct val="120000"/>
              </a:lnSpc>
              <a:defRPr/>
            </a:pPr>
            <a:r>
              <a:rPr lang="zh-CN" altLang="en-US" sz="1900" dirty="0"/>
              <a:t>将二进制数据进行编码解码过程的处理开销。</a:t>
            </a:r>
          </a:p>
          <a:p>
            <a:pPr lvl="2">
              <a:lnSpc>
                <a:spcPct val="120000"/>
              </a:lnSpc>
              <a:defRPr/>
            </a:pPr>
            <a:r>
              <a:rPr lang="zh-CN" altLang="en-US" sz="1900" dirty="0"/>
              <a:t>编码后二进制数据量增加，传输开销。</a:t>
            </a:r>
          </a:p>
          <a:p>
            <a:pPr lvl="1">
              <a:lnSpc>
                <a:spcPct val="120000"/>
              </a:lnSpc>
              <a:defRPr/>
            </a:pPr>
            <a:r>
              <a:rPr lang="zh-CN" altLang="en-US" sz="1900" dirty="0"/>
              <a:t>在带宽较低或者处理能力较弱时会带来问题。</a:t>
            </a:r>
            <a:endParaRPr lang="en-US" altLang="zh-CN" sz="1900" dirty="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960"/>
    </mc:Choice>
    <mc:Fallback xmlns="">
      <p:transition spd="slow" advTm="216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sz="4000" dirty="0" smtClean="0">
                <a:hlinkClick r:id="rId5"/>
              </a:rPr>
              <a:t>xs:base64Binary</a:t>
            </a:r>
            <a:r>
              <a:rPr lang="en-US" altLang="zh-CN" dirty="0" smtClean="0"/>
              <a:t> in SOAP messages (1/3)</a:t>
            </a:r>
            <a:endParaRPr lang="zh-CN" altLang="en-US" dirty="0" smtClean="0"/>
          </a:p>
        </p:txBody>
      </p:sp>
      <p:sp>
        <p:nvSpPr>
          <p:cNvPr id="8195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9F7399AD-6AF8-41B4-A29D-766195FA7089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539552" y="1722764"/>
            <a:ext cx="8229600" cy="496135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kern="0" dirty="0">
                <a:latin typeface="Courier New" pitchFamily="49" charset="0"/>
                <a:ea typeface="+mn-ea"/>
                <a:cs typeface="Courier New" pitchFamily="49" charset="0"/>
              </a:rPr>
              <a:t>HTTP/1.1 200 OK </a:t>
            </a:r>
          </a:p>
          <a:p>
            <a:pPr marL="342900" indent="-3429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kern="0" dirty="0">
                <a:latin typeface="Courier New" pitchFamily="49" charset="0"/>
                <a:ea typeface="+mn-ea"/>
                <a:cs typeface="Courier New" pitchFamily="49" charset="0"/>
              </a:rPr>
              <a:t>Content-Type: application/</a:t>
            </a:r>
            <a:r>
              <a:rPr lang="en-US" altLang="zh-CN" sz="1400" kern="0" dirty="0" err="1">
                <a:latin typeface="Courier New" pitchFamily="49" charset="0"/>
                <a:ea typeface="+mn-ea"/>
                <a:cs typeface="Courier New" pitchFamily="49" charset="0"/>
              </a:rPr>
              <a:t>soap+xml</a:t>
            </a:r>
            <a:r>
              <a:rPr lang="en-US" altLang="zh-CN" sz="1400" kern="0" dirty="0">
                <a:latin typeface="Courier New" pitchFamily="49" charset="0"/>
                <a:ea typeface="+mn-ea"/>
                <a:cs typeface="Courier New" pitchFamily="49" charset="0"/>
              </a:rPr>
              <a:t>; </a:t>
            </a:r>
            <a:r>
              <a:rPr lang="en-US" altLang="zh-CN" sz="1400" kern="0" dirty="0" err="1">
                <a:latin typeface="Courier New" pitchFamily="49" charset="0"/>
                <a:ea typeface="+mn-ea"/>
                <a:cs typeface="Courier New" pitchFamily="49" charset="0"/>
              </a:rPr>
              <a:t>charset</a:t>
            </a:r>
            <a:r>
              <a:rPr lang="en-US" altLang="zh-CN" sz="1400" kern="0" dirty="0">
                <a:latin typeface="Courier New" pitchFamily="49" charset="0"/>
                <a:ea typeface="+mn-ea"/>
                <a:cs typeface="Courier New" pitchFamily="49" charset="0"/>
              </a:rPr>
              <a:t>="utf-8" </a:t>
            </a:r>
          </a:p>
          <a:p>
            <a:pPr marL="342900" indent="-3429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kern="0" dirty="0">
                <a:latin typeface="Courier New" pitchFamily="49" charset="0"/>
                <a:ea typeface="+mn-ea"/>
                <a:cs typeface="Courier New" pitchFamily="49" charset="0"/>
              </a:rPr>
              <a:t>Content-Length: </a:t>
            </a:r>
            <a:r>
              <a:rPr lang="en-US" altLang="zh-CN" sz="1400" i="1" kern="0" dirty="0" err="1">
                <a:latin typeface="Courier New" pitchFamily="49" charset="0"/>
                <a:ea typeface="+mn-ea"/>
                <a:cs typeface="Courier New" pitchFamily="49" charset="0"/>
              </a:rPr>
              <a:t>nnnn</a:t>
            </a:r>
            <a:r>
              <a:rPr lang="en-US" altLang="zh-CN" sz="1400" i="1" kern="0" dirty="0">
                <a:latin typeface="Courier New" pitchFamily="49" charset="0"/>
                <a:ea typeface="+mn-ea"/>
                <a:cs typeface="Courier New" pitchFamily="49" charset="0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8080"/>
                </a:solidFill>
                <a:highlight>
                  <a:srgbClr val="FFFFFF"/>
                </a:highlight>
                <a:latin typeface="Arial"/>
              </a:rPr>
              <a:t>&lt;?xml version='1.0' ?&gt;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env:Envelope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xmlns:env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http://www.w3.org/2003/05/soap-envelope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env:Header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m:reservation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xmlns:m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http://travelcompany.example.org/reservation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env:role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http://www.w3.org/2003/05/soap-envelope/role/next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env:mustUnderstand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true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m:reservation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n:passenger</a:t>
            </a: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http://mycompany.example.com/employees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env:role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http://www.w3.org/2003/05/soap-envelope/role/next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   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env:mustUnderstand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true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n:passenger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……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env:Header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……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282"/>
    </mc:Choice>
    <mc:Fallback xmlns="">
      <p:transition spd="slow" advTm="44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sz="4000" dirty="0" smtClean="0">
                <a:hlinkClick r:id="rId6"/>
              </a:rPr>
              <a:t>xs:base64Binary</a:t>
            </a:r>
            <a:r>
              <a:rPr lang="en-US" altLang="zh-CN" dirty="0" smtClean="0"/>
              <a:t> in SOAP messages (2/3)</a:t>
            </a:r>
            <a:endParaRPr lang="zh-CN" altLang="en-US" dirty="0" smtClean="0"/>
          </a:p>
        </p:txBody>
      </p:sp>
      <p:sp>
        <p:nvSpPr>
          <p:cNvPr id="10243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F338403-87E1-46CE-9DC0-E5FDFA7C9CBC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57200" y="1504681"/>
            <a:ext cx="8229600" cy="5176802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env:Body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pt-BR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pt-BR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pt-BR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o:travelAgencyLogo</a:t>
            </a:r>
            <a:r>
              <a:rPr lang="pt-BR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xmlns:o</a:t>
            </a:r>
            <a:r>
              <a:rPr lang="pt-BR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pt-BR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http://travelcompany.example.org/images</a:t>
            </a:r>
            <a:r>
              <a:rPr lang="pt-BR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r>
              <a:rPr lang="pt-BR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HlkR4cT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YvAQLAcOAAAAAAQCAAgEAA0GAAEJAAYLAAoNAA8PAAAAJAQCJAgEJA0GJAEJJAYLJAoNJ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A8PJAAASAQCSAgESA0GSAEJSAYLSAoNSA8PSAAQbAQSbAgUbA0WbAEZbAYbbAodbA8fbAAQkAQSk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AgUkA0WkAEZkAYbkAodkA8fkAAgtAQitAgktA0mtAEptAYrtAottA8vtAAg2AQi2Agk2A0m2AEp2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        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qG4dSiwpp2eK4LZLr6tuqTWump4H4xSz6G1dioPCqT5eWq5EtdUdJSSoYLAMjqasWYLZYmTOrz+o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7aJOt+aM9rWrxut4DAArILM9t0kShRgCFJaUk+uvAgshVRaPlXebGyv67APwKb9qw/r0di/a6Cxn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lELvZYABAsD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==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o:travelAgencyLogo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p:itinerary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xmlns:p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http://travelcompany.example.org/reservation/travel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p:departure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p:departure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p:return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p:return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p:itinerary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kern="100" dirty="0">
                <a:latin typeface="Calibri"/>
                <a:ea typeface="宋体"/>
                <a:cs typeface="Times New Roman"/>
              </a:rPr>
              <a:t>……</a:t>
            </a:r>
            <a:endParaRPr lang="zh-CN" altLang="zh-CN" sz="1400" kern="100" dirty="0">
              <a:latin typeface="Calibri"/>
              <a:ea typeface="宋体"/>
              <a:cs typeface="Times New Roman"/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H="1" flipV="1">
            <a:off x="4932363" y="3860800"/>
            <a:ext cx="347662" cy="28892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5276850" y="3960813"/>
            <a:ext cx="35433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800" dirty="0" smtClean="0"/>
              <a:t>二进制数据的</a:t>
            </a:r>
            <a:r>
              <a:rPr lang="en-US" altLang="zh-CN" sz="1800" dirty="0" smtClean="0"/>
              <a:t>Base64 </a:t>
            </a:r>
            <a:r>
              <a:rPr lang="zh-CN" altLang="en-US" sz="1800" dirty="0" smtClean="0"/>
              <a:t>编码</a:t>
            </a:r>
            <a:endParaRPr lang="en-US" altLang="zh-CN" sz="1800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81"/>
    </mc:Choice>
    <mc:Fallback xmlns="">
      <p:transition spd="slow" advTm="800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6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sz="4000" dirty="0" smtClean="0">
                <a:hlinkClick r:id="rId6"/>
              </a:rPr>
              <a:t>xs:base64Binary</a:t>
            </a:r>
            <a:r>
              <a:rPr lang="en-US" altLang="zh-CN" dirty="0" smtClean="0"/>
              <a:t> in SOAP messages (3/3)</a:t>
            </a:r>
            <a:endParaRPr lang="zh-CN" altLang="en-US" dirty="0" smtClean="0"/>
          </a:p>
        </p:txBody>
      </p:sp>
      <p:sp>
        <p:nvSpPr>
          <p:cNvPr id="12291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1679FD3-29BF-4F3F-80C4-49CCA7B06646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US" altLang="zh-CN" sz="1000" smtClean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15516" y="1628800"/>
            <a:ext cx="8712968" cy="4185761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……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q:lodging</a:t>
            </a:r>
            <a:endParaRPr lang="en-US" altLang="zh-CN" sz="1400" dirty="0">
              <a:solidFill>
                <a:srgbClr val="FF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400" dirty="0" err="1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xmlns:q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http://travelcompany.example.org/reservation/hotels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hotel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hotel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pt-BR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</a:t>
            </a:r>
            <a:r>
              <a:rPr lang="pt-BR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</a:t>
            </a:r>
            <a:r>
              <a:rPr lang="pt-BR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r:areaMap</a:t>
            </a:r>
            <a:r>
              <a:rPr lang="pt-BR" altLang="zh-CN" sz="1400" dirty="0">
                <a:solidFill>
                  <a:srgbClr val="FF0000"/>
                </a:solidFill>
                <a:highlight>
                  <a:srgbClr val="FFFFFF"/>
                </a:highlight>
                <a:latin typeface="Arial"/>
              </a:rPr>
              <a:t> xmlns:r</a:t>
            </a:r>
            <a:r>
              <a:rPr lang="pt-BR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="</a:t>
            </a:r>
            <a:r>
              <a:rPr lang="pt-BR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http://travelcompany.example.org/maps</a:t>
            </a:r>
            <a:r>
              <a:rPr lang="pt-BR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"&gt;</a:t>
            </a:r>
            <a:r>
              <a:rPr lang="pt-BR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HlkR4kTYMCgoAQMAAAA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AA8///ru6q/8zPzMzM/7v/CLsw6pne+4jPCIgACHcwFWYhBFUQBEQABDM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AEBAsAAAAAAjAIKAAUw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/gRRCFlmnopqrFHJvvNyyLw2Ji56789+/ADKcHia3OiMpSEoEobgKHDnS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           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:::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w83hCNkr0gECT1bgEaJigpDmwFEvYOkDCgYQLMus1QDgFUYOoGGN+gtPdYYgOMDZLhwyA+BHyDMR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qweAJoAgAcYHvzTQktoAsODhl4LYBIDMevgtHPUDiAmg5gSQTUB8ETxO1HKAJRj4OI70AMeKgriF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LOECAAwO</a:t>
            </a: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=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r:areaMap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q:lodging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env:Body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en-US" altLang="zh-CN" sz="1400" dirty="0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  <a:defRPr/>
            </a:pP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&lt;/</a:t>
            </a:r>
            <a:r>
              <a:rPr lang="en-US" altLang="zh-CN" sz="1400" dirty="0" err="1">
                <a:solidFill>
                  <a:srgbClr val="800000"/>
                </a:solidFill>
                <a:highlight>
                  <a:srgbClr val="FFFFFF"/>
                </a:highlight>
                <a:latin typeface="Arial"/>
              </a:rPr>
              <a:t>env:Envelope</a:t>
            </a:r>
            <a:r>
              <a:rPr lang="en-US" altLang="zh-CN" sz="1400" dirty="0">
                <a:solidFill>
                  <a:srgbClr val="0000FF"/>
                </a:solidFill>
                <a:highlight>
                  <a:srgbClr val="FFFFFF"/>
                </a:highlight>
                <a:latin typeface="Arial"/>
              </a:rPr>
              <a:t>&gt;</a:t>
            </a:r>
            <a:endParaRPr lang="zh-CN" altLang="zh-CN" sz="1400" kern="100" dirty="0">
              <a:latin typeface="Calibri"/>
              <a:ea typeface="宋体"/>
              <a:cs typeface="Times New Roman"/>
            </a:endParaRP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H="1" flipV="1">
            <a:off x="4356100" y="4797425"/>
            <a:ext cx="379413" cy="57785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581525" y="5300663"/>
            <a:ext cx="35433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None/>
            </a:pPr>
            <a:r>
              <a:rPr lang="zh-CN" altLang="en-US" sz="1800" dirty="0"/>
              <a:t>二进制数据的</a:t>
            </a:r>
            <a:r>
              <a:rPr lang="en-US" altLang="zh-CN" sz="1800" dirty="0"/>
              <a:t>Base64 </a:t>
            </a:r>
            <a:r>
              <a:rPr lang="zh-CN" altLang="en-US" sz="1800" dirty="0"/>
              <a:t>编码</a:t>
            </a:r>
            <a:endParaRPr lang="en-US" altLang="zh-CN" sz="1800" dirty="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76"/>
    </mc:Choice>
    <mc:Fallback xmlns="">
      <p:transition spd="slow" advTm="86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Message Transmission Optimization Mechanism (MTOM)</a:t>
            </a:r>
            <a:r>
              <a:rPr lang="en-US" altLang="zh-CN" dirty="0"/>
              <a:t> </a:t>
            </a:r>
            <a:r>
              <a:rPr lang="en-US" altLang="zh-CN" dirty="0" smtClean="0"/>
              <a:t>(1/3)</a:t>
            </a:r>
            <a:endParaRPr lang="zh-CN" altLang="en-US" dirty="0"/>
          </a:p>
        </p:txBody>
      </p:sp>
      <p:sp>
        <p:nvSpPr>
          <p:cNvPr id="29699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defRPr/>
            </a:pPr>
            <a:r>
              <a:rPr lang="en-US" altLang="zh-CN" sz="2800" dirty="0" smtClean="0">
                <a:hlinkClick r:id="rId5" action="ppaction://hlinkfile"/>
              </a:rPr>
              <a:t>[MTOM]</a:t>
            </a:r>
            <a:r>
              <a:rPr lang="en-US" altLang="zh-CN" sz="2800" dirty="0" smtClean="0"/>
              <a:t> </a:t>
            </a:r>
            <a:r>
              <a:rPr lang="zh-CN" altLang="en-US" sz="2800" dirty="0" smtClean="0"/>
              <a:t>提供一个优化机制来避免满足需要携带</a:t>
            </a:r>
            <a:r>
              <a:rPr lang="en-US" altLang="zh-CN" sz="2800" dirty="0" smtClean="0"/>
              <a:t>base64</a:t>
            </a:r>
            <a:r>
              <a:rPr lang="zh-CN" altLang="en-US" sz="2800" dirty="0" smtClean="0"/>
              <a:t>编码的二进制数据</a:t>
            </a:r>
            <a:endParaRPr lang="en-US" altLang="zh-CN" sz="2800" dirty="0" smtClean="0"/>
          </a:p>
          <a:p>
            <a:pPr lvl="1">
              <a:lnSpc>
                <a:spcPct val="110000"/>
              </a:lnSpc>
              <a:defRPr/>
            </a:pPr>
            <a:r>
              <a:rPr lang="zh-CN" altLang="en-US" sz="2200" dirty="0" smtClean="0"/>
              <a:t>对于没有实现</a:t>
            </a:r>
            <a:r>
              <a:rPr lang="en-US" altLang="zh-CN" sz="2200" dirty="0" smtClean="0"/>
              <a:t>MTOM</a:t>
            </a:r>
            <a:r>
              <a:rPr lang="zh-CN" altLang="en-US" sz="2200" dirty="0" smtClean="0"/>
              <a:t>的</a:t>
            </a:r>
            <a:r>
              <a:rPr lang="en-US" altLang="zh-CN" sz="2200" dirty="0" smtClean="0"/>
              <a:t>soap</a:t>
            </a:r>
            <a:r>
              <a:rPr lang="zh-CN" altLang="en-US" sz="2200" dirty="0" smtClean="0"/>
              <a:t>节点只能将二进制数据转为</a:t>
            </a:r>
            <a:r>
              <a:rPr lang="en-US" altLang="zh-CN" sz="2200" dirty="0" smtClean="0"/>
              <a:t>base64</a:t>
            </a:r>
            <a:r>
              <a:rPr lang="zh-CN" altLang="en-US" sz="2200" dirty="0" smtClean="0"/>
              <a:t>编码的形式携带</a:t>
            </a:r>
            <a:endParaRPr lang="en-US" altLang="zh-CN" sz="2200" dirty="0" smtClean="0"/>
          </a:p>
          <a:p>
            <a:pPr>
              <a:lnSpc>
                <a:spcPct val="110000"/>
              </a:lnSpc>
              <a:defRPr/>
            </a:pPr>
            <a:r>
              <a:rPr lang="zh-CN" altLang="en-US" sz="2800" dirty="0" smtClean="0"/>
              <a:t>基于一个假设：接受者并不是真的需要二进制数据的字符编码展示形式，因此不需要转换的开销</a:t>
            </a:r>
            <a:endParaRPr lang="en-US" altLang="zh-CN" sz="2800" dirty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EC7F354D-F60A-415A-882F-0AB8FB5210EF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zh-CN" sz="1000" smtClean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492"/>
    </mc:Choice>
    <mc:Fallback xmlns="">
      <p:transition spd="slow" advTm="112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Message Transmission Optimization Mechanism (MTOM) (2/3)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900" dirty="0" smtClean="0"/>
              <a:t>定义了抽象</a:t>
            </a:r>
            <a:r>
              <a:rPr lang="en-US" altLang="zh-CN" sz="2900" dirty="0" smtClean="0"/>
              <a:t>SOAP</a:t>
            </a:r>
            <a:r>
              <a:rPr lang="zh-CN" altLang="en-US" sz="2900" dirty="0" smtClean="0"/>
              <a:t>传输优化特性</a:t>
            </a:r>
            <a:r>
              <a:rPr lang="en-US" altLang="zh-CN" sz="2900" dirty="0" smtClean="0"/>
              <a:t>feature</a:t>
            </a:r>
            <a:r>
              <a:rPr lang="zh-CN" altLang="en-US" sz="2900" dirty="0" smtClean="0"/>
              <a:t>来满足独立于底层协议绑定，所以优化机制可能对各种传输机制都可用，保留关键的</a:t>
            </a:r>
            <a:r>
              <a:rPr lang="en-US" altLang="zh-CN" sz="2900" dirty="0" smtClean="0"/>
              <a:t>soap</a:t>
            </a:r>
            <a:r>
              <a:rPr lang="zh-CN" altLang="en-US" sz="2900" dirty="0" smtClean="0"/>
              <a:t>绑定范例，序列化的方式，在相邻节点间不变的传输</a:t>
            </a:r>
            <a:endParaRPr lang="en-US" altLang="zh-CN" sz="2900" dirty="0" smtClean="0"/>
          </a:p>
          <a:p>
            <a:pPr>
              <a:lnSpc>
                <a:spcPct val="120000"/>
              </a:lnSpc>
              <a:defRPr/>
            </a:pPr>
            <a:r>
              <a:rPr lang="zh-CN" altLang="en-US" sz="2900" dirty="0" smtClean="0"/>
              <a:t>需要</a:t>
            </a:r>
            <a:r>
              <a:rPr lang="en-US" altLang="zh-CN" sz="2900" dirty="0" smtClean="0"/>
              <a:t>SOAP</a:t>
            </a:r>
            <a:r>
              <a:rPr lang="zh-CN" altLang="en-US" sz="2900" dirty="0" smtClean="0"/>
              <a:t> 协议绑定来传输优化的序列化数据</a:t>
            </a:r>
          </a:p>
          <a:p>
            <a:pPr lvl="1">
              <a:lnSpc>
                <a:spcPct val="120000"/>
              </a:lnSpc>
              <a:defRPr/>
            </a:pPr>
            <a:r>
              <a:rPr lang="zh-CN" altLang="zh-CN" sz="2400" dirty="0"/>
              <a:t>MTOM感知绑定是一种发送方可以通过传送已知在类型为xs：base64Binary的规范词法表示中的某些元素信息项的实际值（实际位）而不是其词法字符表示来序列化SOAP消息信息集的</a:t>
            </a:r>
            <a:r>
              <a:rPr lang="zh-CN" altLang="zh-CN" sz="2400" dirty="0" smtClean="0"/>
              <a:t>绑定</a:t>
            </a:r>
            <a:endParaRPr lang="zh-CN" altLang="en-US" sz="2400" dirty="0" smtClean="0"/>
          </a:p>
          <a:p>
            <a:pPr lvl="1">
              <a:lnSpc>
                <a:spcPct val="120000"/>
              </a:lnSpc>
              <a:defRPr/>
            </a:pPr>
            <a:r>
              <a:rPr lang="zh-CN" altLang="zh-CN" sz="2400" dirty="0" smtClean="0"/>
              <a:t>支持</a:t>
            </a:r>
            <a:r>
              <a:rPr lang="zh-CN" altLang="zh-CN" sz="2400" dirty="0"/>
              <a:t>该绑定的接收者可以从接收到的值至少在概念上重构词法字符表示，如果应用程序需要的话</a:t>
            </a:r>
            <a:endParaRPr lang="zh-CN" altLang="en-US" sz="2400" dirty="0"/>
          </a:p>
          <a:p>
            <a:pPr lvl="1">
              <a:lnSpc>
                <a:spcPct val="120000"/>
              </a:lnSpc>
              <a:defRPr/>
            </a:pPr>
            <a:endParaRPr lang="zh-CN" altLang="en-US" sz="2400" dirty="0"/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2EA6BE97-7EC3-44E0-8F20-0E70CF8DBCFC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zh-CN" sz="1000" smtClean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254"/>
    </mc:Choice>
    <mc:Fallback xmlns="">
      <p:transition spd="slow" advTm="110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Message Transmission Optimization Mechanism (MTOM) (3/3)</a:t>
            </a:r>
            <a:endParaRPr lang="zh-CN" altLang="en-US" dirty="0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zh-CN" sz="5500" dirty="0" smtClean="0">
                <a:hlinkClick r:id="rId5" action="ppaction://hlinkfile"/>
              </a:rPr>
              <a:t>[MTOM] </a:t>
            </a:r>
            <a:r>
              <a:rPr lang="zh-CN" altLang="en-US" sz="5500" dirty="0" smtClean="0"/>
              <a:t>对</a:t>
            </a:r>
            <a:r>
              <a:rPr lang="en-US" altLang="zh-CN" sz="5500" dirty="0" smtClean="0"/>
              <a:t>http</a:t>
            </a:r>
            <a:r>
              <a:rPr lang="zh-CN" altLang="en-US" sz="5500" dirty="0" smtClean="0"/>
              <a:t>绑定提供了对传输优化</a:t>
            </a:r>
            <a:r>
              <a:rPr lang="en-US" altLang="zh-CN" sz="5500" dirty="0" smtClean="0"/>
              <a:t>feature</a:t>
            </a:r>
            <a:r>
              <a:rPr lang="zh-CN" altLang="en-US" sz="5500" dirty="0" smtClean="0"/>
              <a:t>的实现，使用基于</a:t>
            </a:r>
            <a:r>
              <a:rPr lang="en-US" altLang="zh-CN" sz="5500" dirty="0" smtClean="0"/>
              <a:t>XOP</a:t>
            </a:r>
            <a:r>
              <a:rPr lang="zh-CN" altLang="en-US" sz="5500" dirty="0" smtClean="0"/>
              <a:t>的</a:t>
            </a:r>
            <a:r>
              <a:rPr lang="en-US" altLang="zh-CN" sz="5500" dirty="0"/>
              <a:t>inclusion </a:t>
            </a:r>
            <a:r>
              <a:rPr lang="zh-CN" altLang="en-US" sz="5500" dirty="0" smtClean="0"/>
              <a:t>，将最终的</a:t>
            </a:r>
            <a:r>
              <a:rPr lang="en-US" altLang="zh-CN" sz="5500" dirty="0"/>
              <a:t>MIME </a:t>
            </a:r>
            <a:r>
              <a:rPr lang="en-US" altLang="zh-CN" sz="5500" dirty="0" smtClean="0"/>
              <a:t>Multipart/Related</a:t>
            </a:r>
            <a:r>
              <a:rPr lang="zh-CN" altLang="en-US" sz="5500" dirty="0" smtClean="0"/>
              <a:t>包放在</a:t>
            </a:r>
            <a:r>
              <a:rPr lang="en-US" altLang="zh-CN" sz="5500" dirty="0" smtClean="0"/>
              <a:t>http</a:t>
            </a:r>
            <a:r>
              <a:rPr lang="zh-CN" altLang="en-US" sz="5500" dirty="0" smtClean="0"/>
              <a:t>消息的</a:t>
            </a:r>
            <a:r>
              <a:rPr lang="en-US" altLang="zh-CN" sz="5500" dirty="0" smtClean="0"/>
              <a:t>body</a:t>
            </a:r>
            <a:r>
              <a:rPr lang="zh-CN" altLang="en-US" sz="5500" dirty="0" smtClean="0"/>
              <a:t>中</a:t>
            </a:r>
          </a:p>
          <a:p>
            <a:pPr lvl="1">
              <a:lnSpc>
                <a:spcPct val="120000"/>
              </a:lnSpc>
              <a:defRPr/>
            </a:pPr>
            <a:r>
              <a:rPr lang="zh-CN" altLang="en-US" sz="5000" dirty="0" smtClean="0"/>
              <a:t>很多应用直接处理二进制码，不需要</a:t>
            </a:r>
            <a:r>
              <a:rPr lang="en-US" altLang="zh-CN" sz="5000" dirty="0" smtClean="0"/>
              <a:t>base64</a:t>
            </a:r>
            <a:r>
              <a:rPr lang="zh-CN" altLang="en-US" sz="5000" dirty="0" smtClean="0"/>
              <a:t>编码</a:t>
            </a:r>
          </a:p>
          <a:p>
            <a:pPr lvl="2">
              <a:lnSpc>
                <a:spcPct val="120000"/>
              </a:lnSpc>
              <a:defRPr/>
            </a:pPr>
            <a:r>
              <a:rPr lang="zh-CN" altLang="en-US" sz="4600" dirty="0" smtClean="0"/>
              <a:t>但是有可能需要包含</a:t>
            </a:r>
            <a:r>
              <a:rPr lang="en-US" altLang="zh-CN" sz="4600" dirty="0" smtClean="0"/>
              <a:t>base64</a:t>
            </a:r>
            <a:r>
              <a:rPr lang="zh-CN" altLang="en-US" sz="4600" dirty="0" smtClean="0"/>
              <a:t>编码，例如，中间件需要转发消息到</a:t>
            </a:r>
            <a:r>
              <a:rPr lang="en-US" altLang="zh-CN" sz="4600" dirty="0" smtClean="0"/>
              <a:t>non-MTOM-aware</a:t>
            </a:r>
            <a:r>
              <a:rPr lang="zh-CN" altLang="en-US" sz="4600" dirty="0" smtClean="0"/>
              <a:t>绑定的节点</a:t>
            </a:r>
          </a:p>
          <a:p>
            <a:pPr lvl="1">
              <a:lnSpc>
                <a:spcPct val="120000"/>
              </a:lnSpc>
              <a:defRPr/>
            </a:pPr>
            <a:r>
              <a:rPr lang="zh-CN" altLang="en-US" sz="5000" dirty="0" smtClean="0"/>
              <a:t>确定原始信息能够被准确重新构建的关键之处在于，原始的</a:t>
            </a:r>
            <a:r>
              <a:rPr lang="en-US" altLang="zh-CN" sz="5000" dirty="0" smtClean="0"/>
              <a:t>base64</a:t>
            </a:r>
            <a:r>
              <a:rPr lang="zh-CN" altLang="en-US" sz="5000" dirty="0" smtClean="0"/>
              <a:t>编码</a:t>
            </a:r>
            <a:r>
              <a:rPr lang="zh-CN" altLang="en-US" sz="5000" dirty="0"/>
              <a:t>必须是规范形式</a:t>
            </a:r>
            <a:r>
              <a:rPr lang="zh-CN" altLang="en-US" sz="5000" dirty="0" smtClean="0"/>
              <a:t>，二</a:t>
            </a:r>
            <a:r>
              <a:rPr lang="zh-CN" altLang="en-US" sz="5000" dirty="0"/>
              <a:t>进制值与其词法表示之间的</a:t>
            </a:r>
            <a:r>
              <a:rPr lang="en-US" altLang="zh-CN" sz="5000" dirty="0"/>
              <a:t>1</a:t>
            </a:r>
            <a:r>
              <a:rPr lang="zh-CN" altLang="en-US" sz="5000" dirty="0"/>
              <a:t>对</a:t>
            </a:r>
            <a:r>
              <a:rPr lang="en-US" altLang="zh-CN" sz="5000" dirty="0" smtClean="0"/>
              <a:t>1</a:t>
            </a:r>
            <a:r>
              <a:rPr lang="zh-CN" altLang="en-US" sz="5000" dirty="0" smtClean="0"/>
              <a:t>对应</a:t>
            </a:r>
            <a:endParaRPr lang="zh-CN" altLang="en-US" sz="5000" dirty="0"/>
          </a:p>
          <a:p>
            <a:pPr lvl="2">
              <a:lnSpc>
                <a:spcPct val="120000"/>
              </a:lnSpc>
              <a:defRPr/>
            </a:pPr>
            <a:r>
              <a:rPr lang="en-US" altLang="zh-CN" sz="4100" dirty="0" smtClean="0">
                <a:hlinkClick r:id="rId6" action="ppaction://hlinkfile"/>
              </a:rPr>
              <a:t>[XML Schema Part2]</a:t>
            </a:r>
            <a:r>
              <a:rPr lang="en-US" altLang="zh-CN" sz="4100" dirty="0" smtClean="0"/>
              <a:t> </a:t>
            </a:r>
            <a:r>
              <a:rPr lang="zh-CN" altLang="en-US" sz="4100" dirty="0" smtClean="0"/>
              <a:t>允许对于</a:t>
            </a:r>
            <a:r>
              <a:rPr lang="en-US" altLang="zh-CN" sz="4100" dirty="0">
                <a:hlinkClick r:id="rId6" action="ppaction://hlinkfile"/>
              </a:rPr>
              <a:t>xs:base64Binary </a:t>
            </a:r>
            <a:r>
              <a:rPr lang="zh-CN" altLang="en-US" sz="4100" dirty="0" smtClean="0"/>
              <a:t>数据类型</a:t>
            </a:r>
            <a:r>
              <a:rPr lang="zh-CN" altLang="en-US" sz="4100" dirty="0"/>
              <a:t>很多的语义</a:t>
            </a:r>
            <a:r>
              <a:rPr lang="zh-CN" altLang="en-US" sz="4100" dirty="0" smtClean="0"/>
              <a:t>展示，主要处理空格</a:t>
            </a:r>
            <a:endParaRPr lang="zh-CN" altLang="en-US" dirty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0E07E9CA-F065-42CA-B9CE-B319B3FA2944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zh-CN" sz="1000" smtClean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848"/>
    </mc:Choice>
    <mc:Fallback xmlns="">
      <p:transition spd="slow" advTm="143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dirty="0" smtClean="0"/>
              <a:t>The Optimized Transmission Serialization Format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zh-CN" altLang="zh-CN" sz="1800" dirty="0" smtClean="0"/>
              <a:t>[</a:t>
            </a:r>
            <a:r>
              <a:rPr lang="zh-CN" altLang="zh-CN" sz="1800" dirty="0"/>
              <a:t>MTOM</a:t>
            </a:r>
            <a:r>
              <a:rPr lang="zh-CN" altLang="zh-CN" sz="1800" dirty="0" smtClean="0"/>
              <a:t>]</a:t>
            </a:r>
            <a:r>
              <a:rPr lang="zh-CN" altLang="en-US" sz="1800" dirty="0" smtClean="0"/>
              <a:t>的</a:t>
            </a:r>
            <a:r>
              <a:rPr lang="zh-CN" altLang="zh-CN" sz="1800" dirty="0" smtClean="0"/>
              <a:t>序列化技术</a:t>
            </a:r>
            <a:r>
              <a:rPr lang="zh-CN" altLang="en-US" sz="1800" dirty="0" smtClean="0"/>
              <a:t>，</a:t>
            </a:r>
            <a:r>
              <a:rPr lang="zh-CN" altLang="zh-CN" sz="1800" dirty="0" smtClean="0"/>
              <a:t>通过 </a:t>
            </a:r>
            <a:r>
              <a:rPr lang="en-US" altLang="zh-CN" sz="1800" dirty="0">
                <a:hlinkClick r:id="rId5" action="ppaction://hlinkfile"/>
              </a:rPr>
              <a:t>[XOP]</a:t>
            </a:r>
            <a:r>
              <a:rPr lang="zh-CN" altLang="zh-CN" sz="1800" dirty="0" smtClean="0"/>
              <a:t>规范</a:t>
            </a:r>
            <a:r>
              <a:rPr lang="zh-CN" altLang="zh-CN" sz="1800" dirty="0"/>
              <a:t>中指定的</a:t>
            </a:r>
            <a:r>
              <a:rPr lang="zh-CN" altLang="zh-CN" sz="1800" dirty="0" smtClean="0"/>
              <a:t>“</a:t>
            </a:r>
            <a:r>
              <a:rPr lang="en-US" altLang="zh-CN" sz="1800" dirty="0"/>
              <a:t>inclusion</a:t>
            </a:r>
            <a:r>
              <a:rPr lang="zh-CN" altLang="zh-CN" sz="1800" dirty="0" smtClean="0"/>
              <a:t>”</a:t>
            </a:r>
            <a:r>
              <a:rPr lang="zh-CN" altLang="zh-CN" sz="1800" dirty="0"/>
              <a:t>技术以及</a:t>
            </a:r>
            <a:r>
              <a:rPr lang="zh-CN" altLang="zh-CN" sz="1800" dirty="0" smtClean="0"/>
              <a:t>MIME</a:t>
            </a:r>
            <a:r>
              <a:rPr lang="zh-CN" altLang="en-US" sz="1800" dirty="0" smtClean="0"/>
              <a:t> </a:t>
            </a:r>
            <a:r>
              <a:rPr lang="en-US" altLang="zh-CN" sz="1800" dirty="0"/>
              <a:t>Multipart/Related</a:t>
            </a:r>
            <a:r>
              <a:rPr lang="zh-CN" altLang="zh-CN" sz="1800" dirty="0" smtClean="0"/>
              <a:t>包</a:t>
            </a:r>
            <a:endParaRPr lang="zh-CN" altLang="en-US" sz="1800" dirty="0" smtClean="0"/>
          </a:p>
          <a:p>
            <a:pPr>
              <a:defRPr/>
            </a:pPr>
            <a:r>
              <a:rPr lang="zh-CN" altLang="en-US" sz="1800" dirty="0" smtClean="0"/>
              <a:t> </a:t>
            </a:r>
            <a:r>
              <a:rPr lang="en-US" altLang="zh-CN" sz="1800" dirty="0" smtClean="0">
                <a:hlinkClick r:id="rId5" action="ppaction://hlinkfile"/>
              </a:rPr>
              <a:t>[XOP]</a:t>
            </a:r>
            <a:r>
              <a:rPr lang="en-US" altLang="zh-CN" sz="1800" dirty="0" smtClean="0"/>
              <a:t> </a:t>
            </a:r>
            <a:r>
              <a:rPr lang="zh-CN" altLang="en-US" sz="1800" dirty="0" smtClean="0"/>
              <a:t>在</a:t>
            </a:r>
            <a:r>
              <a:rPr lang="en-US" altLang="zh-CN" sz="1800" dirty="0" smtClean="0"/>
              <a:t>soap</a:t>
            </a:r>
            <a:r>
              <a:rPr lang="zh-CN" altLang="en-US" sz="1800" dirty="0" smtClean="0"/>
              <a:t>绑定级别定义</a:t>
            </a:r>
            <a:r>
              <a:rPr lang="en-US" altLang="zh-CN" sz="1800" dirty="0" smtClean="0"/>
              <a:t> </a:t>
            </a:r>
            <a:r>
              <a:rPr lang="en-US" altLang="zh-CN" sz="1800" dirty="0" smtClean="0">
                <a:hlinkClick r:id="rId6"/>
              </a:rPr>
              <a:t>xop:Include</a:t>
            </a:r>
            <a:r>
              <a:rPr lang="en-US" altLang="zh-CN" sz="1800" dirty="0" smtClean="0"/>
              <a:t> </a:t>
            </a:r>
            <a:r>
              <a:rPr lang="zh-CN" altLang="en-US" sz="1800" dirty="0" smtClean="0"/>
              <a:t>元素，元素的二进制内容到</a:t>
            </a:r>
            <a:r>
              <a:rPr lang="en-US" altLang="zh-CN" sz="1800" dirty="0" smtClean="0"/>
              <a:t>base64</a:t>
            </a:r>
            <a:r>
              <a:rPr lang="zh-CN" altLang="en-US" sz="1800" dirty="0" smtClean="0"/>
              <a:t>编码的信息项</a:t>
            </a:r>
          </a:p>
          <a:p>
            <a:pPr>
              <a:defRPr/>
            </a:pPr>
            <a:r>
              <a:rPr lang="zh-CN" altLang="en-US" sz="1800" dirty="0" smtClean="0"/>
              <a:t>能够</a:t>
            </a:r>
            <a:r>
              <a:rPr lang="zh-CN" altLang="en-US" sz="1800" dirty="0"/>
              <a:t>优化序列化包含由其字符信息项表示的二进制数据的信息集的</a:t>
            </a:r>
            <a:r>
              <a:rPr lang="en-US" altLang="zh-CN" sz="1800" dirty="0"/>
              <a:t>SOAP</a:t>
            </a:r>
            <a:r>
              <a:rPr lang="zh-CN" altLang="en-US" sz="1800" dirty="0"/>
              <a:t>绑定使用</a:t>
            </a:r>
            <a:r>
              <a:rPr lang="en-US" altLang="zh-CN" sz="1800" dirty="0"/>
              <a:t>SOAP</a:t>
            </a:r>
            <a:r>
              <a:rPr lang="zh-CN" altLang="en-US" sz="1800" dirty="0"/>
              <a:t>包络中的</a:t>
            </a:r>
            <a:r>
              <a:rPr lang="zh-CN" altLang="en-US" sz="1800" dirty="0" smtClean="0"/>
              <a:t>此</a:t>
            </a:r>
            <a:r>
              <a:rPr lang="en-US" altLang="zh-CN" sz="1800" dirty="0">
                <a:hlinkClick r:id="rId6"/>
              </a:rPr>
              <a:t>xop:Include</a:t>
            </a:r>
            <a:r>
              <a:rPr lang="zh-CN" altLang="en-US" sz="1800" dirty="0" smtClean="0"/>
              <a:t>元素</a:t>
            </a:r>
            <a:r>
              <a:rPr lang="zh-CN" altLang="en-US" sz="1800" dirty="0"/>
              <a:t>作为占位符，以将（使用</a:t>
            </a:r>
            <a:r>
              <a:rPr lang="en-US" altLang="zh-CN" sz="1800" dirty="0" err="1"/>
              <a:t>href</a:t>
            </a:r>
            <a:r>
              <a:rPr lang="zh-CN" altLang="en-US" sz="1800" dirty="0"/>
              <a:t>属性）链接到优化的（即二进制）数据与整体包中的</a:t>
            </a:r>
            <a:r>
              <a:rPr lang="en-US" altLang="zh-CN" sz="1800" dirty="0"/>
              <a:t>SOAP</a:t>
            </a:r>
            <a:r>
              <a:rPr lang="zh-CN" altLang="en-US" sz="1800" dirty="0"/>
              <a:t>信封一起</a:t>
            </a:r>
            <a:r>
              <a:rPr lang="zh-CN" altLang="en-US" sz="1800" dirty="0" smtClean="0"/>
              <a:t>携带</a:t>
            </a:r>
          </a:p>
          <a:p>
            <a:pPr>
              <a:defRPr/>
            </a:pPr>
            <a:r>
              <a:rPr lang="zh-CN" altLang="en-US" sz="1800" dirty="0" smtClean="0"/>
              <a:t>二进制内容用</a:t>
            </a:r>
            <a:r>
              <a:rPr lang="en-US" altLang="zh-CN" sz="1800" dirty="0">
                <a:hlinkClick r:id="rId6"/>
              </a:rPr>
              <a:t>xop:Include</a:t>
            </a:r>
            <a:r>
              <a:rPr lang="zh-CN" altLang="en-US" sz="1800" dirty="0"/>
              <a:t>元素作为占</a:t>
            </a:r>
            <a:r>
              <a:rPr lang="zh-CN" altLang="en-US" sz="1800" dirty="0" smtClean="0"/>
              <a:t>位符，</a:t>
            </a:r>
            <a:r>
              <a:rPr lang="zh-CN" altLang="en-US" sz="1800" dirty="0"/>
              <a:t>使用</a:t>
            </a:r>
            <a:r>
              <a:rPr lang="en-US" altLang="zh-CN" sz="1800" dirty="0" err="1"/>
              <a:t>href</a:t>
            </a:r>
            <a:r>
              <a:rPr lang="zh-CN" altLang="en-US" sz="1800" dirty="0"/>
              <a:t>属</a:t>
            </a:r>
            <a:r>
              <a:rPr lang="zh-CN" altLang="en-US" sz="1800" dirty="0" smtClean="0"/>
              <a:t>性</a:t>
            </a:r>
            <a:r>
              <a:rPr lang="zh-CN" altLang="en-US" sz="1800" dirty="0"/>
              <a:t>链</a:t>
            </a:r>
            <a:r>
              <a:rPr lang="zh-CN" altLang="en-US" sz="1800" dirty="0" smtClean="0"/>
              <a:t>接到二进制数据，和整个包</a:t>
            </a:r>
            <a:r>
              <a:rPr lang="zh-CN" altLang="en-US" sz="1800" dirty="0"/>
              <a:t>中的</a:t>
            </a:r>
            <a:r>
              <a:rPr lang="en-US" altLang="zh-CN" sz="1800" dirty="0" smtClean="0"/>
              <a:t>SOAP</a:t>
            </a:r>
            <a:r>
              <a:rPr lang="zh-CN" altLang="en-US" sz="1800" dirty="0" smtClean="0"/>
              <a:t> </a:t>
            </a:r>
            <a:r>
              <a:rPr lang="en-US" altLang="zh-CN" sz="1800" dirty="0"/>
              <a:t>envelope</a:t>
            </a:r>
            <a:r>
              <a:rPr lang="zh-CN" altLang="en-US" sz="1800" dirty="0" smtClean="0"/>
              <a:t>一起携带</a:t>
            </a:r>
          </a:p>
          <a:p>
            <a:r>
              <a:rPr lang="zh-CN" altLang="en-US" sz="1800" dirty="0" smtClean="0"/>
              <a:t>所</a:t>
            </a:r>
            <a:r>
              <a:rPr lang="zh-CN" altLang="en-US" sz="1800" dirty="0"/>
              <a:t>选的整体包是可扩展的</a:t>
            </a:r>
            <a:r>
              <a:rPr lang="en-US" altLang="zh-CN" sz="1800" dirty="0"/>
              <a:t>MIME Multipart / Related [RFC 2387]</a:t>
            </a:r>
            <a:r>
              <a:rPr lang="zh-CN" altLang="en-US" sz="1800" dirty="0"/>
              <a:t>格式。该</a:t>
            </a:r>
            <a:r>
              <a:rPr lang="en-US" altLang="zh-CN" sz="1800" dirty="0"/>
              <a:t>MIME</a:t>
            </a:r>
            <a:r>
              <a:rPr lang="zh-CN" altLang="en-US" sz="1800" dirty="0"/>
              <a:t>包</a:t>
            </a:r>
            <a:r>
              <a:rPr lang="zh-CN" altLang="en-US" sz="1800" dirty="0" smtClean="0"/>
              <a:t>的</a:t>
            </a:r>
            <a:r>
              <a:rPr lang="en-US" altLang="zh-CN" sz="1800" dirty="0" smtClean="0"/>
              <a:t>body</a:t>
            </a:r>
            <a:r>
              <a:rPr lang="zh-CN" altLang="en-US" sz="1800" dirty="0" smtClean="0"/>
              <a:t>根部分</a:t>
            </a:r>
            <a:r>
              <a:rPr lang="zh-CN" altLang="en-US" sz="1800" dirty="0"/>
              <a:t>包含</a:t>
            </a:r>
            <a:r>
              <a:rPr lang="en-US" altLang="zh-CN" sz="1800" dirty="0"/>
              <a:t>SOAP </a:t>
            </a:r>
            <a:r>
              <a:rPr lang="en-US" altLang="zh-CN" sz="1800" dirty="0">
                <a:hlinkClick r:id="rId5" action="ppaction://hlinkfile"/>
              </a:rPr>
              <a:t>env:Envelope</a:t>
            </a:r>
            <a:r>
              <a:rPr lang="zh-CN" altLang="en-US" sz="1800" dirty="0" smtClean="0"/>
              <a:t>的</a:t>
            </a:r>
            <a:r>
              <a:rPr lang="en-US" altLang="zh-CN" sz="1800" dirty="0"/>
              <a:t>XML 1.0</a:t>
            </a:r>
            <a:r>
              <a:rPr lang="zh-CN" altLang="en-US" sz="1800" dirty="0"/>
              <a:t>序列化，由一个（或多个</a:t>
            </a:r>
            <a:r>
              <a:rPr lang="zh-CN" altLang="en-US" sz="1800" dirty="0" smtClean="0"/>
              <a:t>）</a:t>
            </a:r>
            <a:r>
              <a:rPr lang="en-US" altLang="zh-CN" sz="1800" dirty="0">
                <a:hlinkClick r:id="rId5" action="ppaction://hlinkfile"/>
              </a:rPr>
              <a:t> xop:Include</a:t>
            </a:r>
            <a:r>
              <a:rPr lang="zh-CN" altLang="en-US" sz="1800" dirty="0" smtClean="0"/>
              <a:t>元素</a:t>
            </a:r>
            <a:r>
              <a:rPr lang="zh-CN" altLang="en-US" sz="1800" dirty="0"/>
              <a:t>的存在修改，而另一个（相关）主体部分</a:t>
            </a:r>
            <a:r>
              <a:rPr lang="en-US" altLang="zh-CN" sz="1800" dirty="0"/>
              <a:t>MIME</a:t>
            </a:r>
            <a:r>
              <a:rPr lang="zh-CN" altLang="en-US" sz="1800" dirty="0"/>
              <a:t>包包含</a:t>
            </a:r>
            <a:r>
              <a:rPr lang="zh-CN" altLang="en-US" sz="1800" dirty="0" smtClean="0"/>
              <a:t>由</a:t>
            </a:r>
            <a:r>
              <a:rPr lang="en-US" altLang="zh-CN" sz="1800" dirty="0">
                <a:hlinkClick r:id="rId5" action="ppaction://hlinkfile"/>
              </a:rPr>
              <a:t>xop:Include</a:t>
            </a:r>
            <a:r>
              <a:rPr lang="zh-CN" altLang="en-US" sz="1800" dirty="0" smtClean="0"/>
              <a:t>元素</a:t>
            </a:r>
            <a:r>
              <a:rPr lang="zh-CN" altLang="en-US" sz="1800" dirty="0"/>
              <a:t>引用的</a:t>
            </a:r>
            <a:r>
              <a:rPr lang="en-US" altLang="zh-CN" sz="1800" dirty="0"/>
              <a:t>compact</a:t>
            </a:r>
            <a:r>
              <a:rPr lang="zh-CN" altLang="en-US" sz="1800" dirty="0"/>
              <a:t>（即二进制）</a:t>
            </a:r>
            <a:r>
              <a:rPr lang="zh-CN" altLang="en-US" sz="1800" dirty="0" smtClean="0"/>
              <a:t>数据</a:t>
            </a:r>
            <a:endParaRPr lang="en-US" altLang="zh-CN" sz="1800" dirty="0" smtClean="0"/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¡"/>
              <a:defRPr sz="27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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055BC88-7E12-4173-AE17-3E9367642D7A}" type="slidenum">
              <a:rPr lang="en-US" altLang="zh-CN" sz="1000" smtClean="0"/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zh-CN" sz="1000" smtClean="0"/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0438" y="6294438"/>
            <a:ext cx="347662" cy="347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571"/>
    </mc:Choice>
    <mc:Fallback xmlns="">
      <p:transition spd="slow" advTm="111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4.5|3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63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|8.5|31.1|15.9|16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7|48.2|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43.7|1.2|13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2|77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|16.5|16.9|11.1|10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9|75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3|2.3"/>
</p:tagLst>
</file>

<file path=ppt/theme/theme1.xml><?xml version="1.0" encoding="utf-8"?>
<a:theme xmlns:a="http://schemas.openxmlformats.org/drawingml/2006/main" name="Watermark">
  <a:themeElements>
    <a:clrScheme name="Waterm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CCFF"/>
      </a:accent1>
      <a:accent2>
        <a:srgbClr val="D9D8EC"/>
      </a:accent2>
      <a:accent3>
        <a:srgbClr val="FFFFFF"/>
      </a:accent3>
      <a:accent4>
        <a:srgbClr val="000000"/>
      </a:accent4>
      <a:accent5>
        <a:srgbClr val="E2E2FF"/>
      </a:accent5>
      <a:accent6>
        <a:srgbClr val="C4C4D6"/>
      </a:accent6>
      <a:hlink>
        <a:srgbClr val="6767FF"/>
      </a:hlink>
      <a:folHlink>
        <a:srgbClr val="9933FF"/>
      </a:folHlink>
    </a:clrScheme>
    <a:fontScheme name="Watermark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1"/>
          </a:buClr>
          <a:buSzTx/>
          <a:buFont typeface="Wingdings" pitchFamily="2" charset="2"/>
          <a:buChar char="l"/>
          <a:tabLst/>
          <a:defRPr kumimoji="0" lang="zh-CN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accent1"/>
          </a:buClr>
          <a:buSzTx/>
          <a:buFont typeface="Wingdings" pitchFamily="2" charset="2"/>
          <a:buChar char="l"/>
          <a:tabLst/>
          <a:defRPr kumimoji="0" lang="zh-CN" alt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Watermark</Template>
  <TotalTime>26835</TotalTime>
  <Words>2119</Words>
  <Application>Microsoft Macintosh PowerPoint</Application>
  <PresentationFormat>全屏显示(4:3)</PresentationFormat>
  <Paragraphs>343</Paragraphs>
  <Slides>19</Slides>
  <Notes>19</Notes>
  <HiddenSlides>0</HiddenSlides>
  <MMClips>19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Calibri</vt:lpstr>
      <vt:lpstr>Courier New</vt:lpstr>
      <vt:lpstr>Times New Roman</vt:lpstr>
      <vt:lpstr>Wingdings</vt:lpstr>
      <vt:lpstr>宋体</vt:lpstr>
      <vt:lpstr>Arial</vt:lpstr>
      <vt:lpstr>Watermark</vt:lpstr>
      <vt:lpstr>Binary data Optimization SOAP 1.2  Mainly based on  W3C Recommendation part 0</vt:lpstr>
      <vt:lpstr>Binary data in SOAP messages</vt:lpstr>
      <vt:lpstr>xs:base64Binary in SOAP messages (1/3)</vt:lpstr>
      <vt:lpstr>xs:base64Binary in SOAP messages (2/3)</vt:lpstr>
      <vt:lpstr>xs:base64Binary in SOAP messages (3/3)</vt:lpstr>
      <vt:lpstr>Message Transmission Optimization Mechanism (MTOM) (1/3)</vt:lpstr>
      <vt:lpstr>Message Transmission Optimization Mechanism (MTOM) (2/3)</vt:lpstr>
      <vt:lpstr>Message Transmission Optimization Mechanism (MTOM) (3/3)</vt:lpstr>
      <vt:lpstr>The Optimized Transmission Serialization Format</vt:lpstr>
      <vt:lpstr>The Optimized Transmission Serialization Format Over HTTP (1/3)</vt:lpstr>
      <vt:lpstr>The Optimized Transmission Serialization Format Over HTTP (2/3)</vt:lpstr>
      <vt:lpstr>The Optimized Transmission Serialization Format Over HTTP (3/3)</vt:lpstr>
      <vt:lpstr>Optimization including URI-based References</vt:lpstr>
      <vt:lpstr>Using the Resource Representation SOAP Header Block (1/3)</vt:lpstr>
      <vt:lpstr>Using the Resource Representation SOAP Header Block (2/2)</vt:lpstr>
      <vt:lpstr>Using the Resource Representation SOAP Header Block (3/3)</vt:lpstr>
      <vt:lpstr>rep:Representation Optimized by [MTOM] and [XOP] (1/3)</vt:lpstr>
      <vt:lpstr>rep:Representation Optimized by [MTOM] and [XOP] (2/3)</vt:lpstr>
      <vt:lpstr>rep:Representation Optimized by [MTOM] and [XOP] (3/3)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贝佳</dc:creator>
  <cp:lastModifiedBy>Microsoft Office 用户</cp:lastModifiedBy>
  <cp:revision>601</cp:revision>
  <dcterms:created xsi:type="dcterms:W3CDTF">2008-04-16T11:36:22Z</dcterms:created>
  <dcterms:modified xsi:type="dcterms:W3CDTF">2017-05-05T02:58:39Z</dcterms:modified>
</cp:coreProperties>
</file>